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8" r:id="rId5"/>
    <p:sldId id="261" r:id="rId6"/>
    <p:sldId id="262" r:id="rId7"/>
    <p:sldId id="263" r:id="rId8"/>
    <p:sldId id="264" r:id="rId9"/>
    <p:sldId id="269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9E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6DB307-3CBB-43B7-9ED5-F7BF37BE9D99}" v="684" dt="2025-02-21T10:33:19.6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75" d="100"/>
          <a:sy n="75" d="100"/>
        </p:scale>
        <p:origin x="690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ja mikkola" userId="71199f996fb602f1" providerId="LiveId" clId="{F76DB307-3CBB-43B7-9ED5-F7BF37BE9D99}"/>
    <pc:docChg chg="undo custSel addSld delSld modSld sldOrd">
      <pc:chgData name="merja mikkola" userId="71199f996fb602f1" providerId="LiveId" clId="{F76DB307-3CBB-43B7-9ED5-F7BF37BE9D99}" dt="2025-02-21T10:34:01.127" v="3514" actId="1076"/>
      <pc:docMkLst>
        <pc:docMk/>
      </pc:docMkLst>
      <pc:sldChg chg="addSp modSp mod setBg">
        <pc:chgData name="merja mikkola" userId="71199f996fb602f1" providerId="LiveId" clId="{F76DB307-3CBB-43B7-9ED5-F7BF37BE9D99}" dt="2025-02-21T10:29:09.684" v="3418" actId="207"/>
        <pc:sldMkLst>
          <pc:docMk/>
          <pc:sldMk cId="2466345739" sldId="257"/>
        </pc:sldMkLst>
        <pc:spChg chg="mod ord">
          <ac:chgData name="merja mikkola" userId="71199f996fb602f1" providerId="LiveId" clId="{F76DB307-3CBB-43B7-9ED5-F7BF37BE9D99}" dt="2025-02-21T10:29:07.228" v="3417" actId="207"/>
          <ac:spMkLst>
            <pc:docMk/>
            <pc:sldMk cId="2466345739" sldId="257"/>
            <ac:spMk id="2" creationId="{A0B3196F-BCD3-A0EA-140F-B1B763FE19B8}"/>
          </ac:spMkLst>
        </pc:spChg>
        <pc:spChg chg="mod">
          <ac:chgData name="merja mikkola" userId="71199f996fb602f1" providerId="LiveId" clId="{F76DB307-3CBB-43B7-9ED5-F7BF37BE9D99}" dt="2025-02-21T10:29:09.684" v="3418" actId="207"/>
          <ac:spMkLst>
            <pc:docMk/>
            <pc:sldMk cId="2466345739" sldId="257"/>
            <ac:spMk id="4" creationId="{0065638A-441B-0B80-0E67-206558D28152}"/>
          </ac:spMkLst>
        </pc:spChg>
        <pc:spChg chg="add">
          <ac:chgData name="merja mikkola" userId="71199f996fb602f1" providerId="LiveId" clId="{F76DB307-3CBB-43B7-9ED5-F7BF37BE9D99}" dt="2025-02-21T09:36:21.638" v="2451" actId="26606"/>
          <ac:spMkLst>
            <pc:docMk/>
            <pc:sldMk cId="2466345739" sldId="257"/>
            <ac:spMk id="10" creationId="{04812C46-200A-4DEB-A05E-3ED6C68C2387}"/>
          </ac:spMkLst>
        </pc:spChg>
        <pc:spChg chg="add">
          <ac:chgData name="merja mikkola" userId="71199f996fb602f1" providerId="LiveId" clId="{F76DB307-3CBB-43B7-9ED5-F7BF37BE9D99}" dt="2025-02-21T09:36:21.638" v="2451" actId="26606"/>
          <ac:spMkLst>
            <pc:docMk/>
            <pc:sldMk cId="2466345739" sldId="257"/>
            <ac:spMk id="12" creationId="{D1EA859B-E555-4109-94F3-6700E046E008}"/>
          </ac:spMkLst>
        </pc:spChg>
        <pc:picChg chg="mod">
          <ac:chgData name="merja mikkola" userId="71199f996fb602f1" providerId="LiveId" clId="{F76DB307-3CBB-43B7-9ED5-F7BF37BE9D99}" dt="2025-02-21T09:36:21.638" v="2451" actId="26606"/>
          <ac:picMkLst>
            <pc:docMk/>
            <pc:sldMk cId="2466345739" sldId="257"/>
            <ac:picMk id="5" creationId="{F8824C24-1932-868E-9142-6DA17466E4ED}"/>
          </ac:picMkLst>
        </pc:picChg>
      </pc:sldChg>
      <pc:sldChg chg="addSp delSp modSp mod setBg">
        <pc:chgData name="merja mikkola" userId="71199f996fb602f1" providerId="LiveId" clId="{F76DB307-3CBB-43B7-9ED5-F7BF37BE9D99}" dt="2025-02-21T09:36:36.570" v="2452" actId="26606"/>
        <pc:sldMkLst>
          <pc:docMk/>
          <pc:sldMk cId="4079611743" sldId="258"/>
        </pc:sldMkLst>
        <pc:spChg chg="mod">
          <ac:chgData name="merja mikkola" userId="71199f996fb602f1" providerId="LiveId" clId="{F76DB307-3CBB-43B7-9ED5-F7BF37BE9D99}" dt="2025-02-21T09:36:36.570" v="2452" actId="26606"/>
          <ac:spMkLst>
            <pc:docMk/>
            <pc:sldMk cId="4079611743" sldId="258"/>
            <ac:spMk id="2" creationId="{08966F3F-8AB5-5AD7-97E8-FC173EE849C7}"/>
          </ac:spMkLst>
        </pc:spChg>
        <pc:spChg chg="del mod">
          <ac:chgData name="merja mikkola" userId="71199f996fb602f1" providerId="LiveId" clId="{F76DB307-3CBB-43B7-9ED5-F7BF37BE9D99}" dt="2025-02-21T09:36:36.570" v="2452" actId="26606"/>
          <ac:spMkLst>
            <pc:docMk/>
            <pc:sldMk cId="4079611743" sldId="258"/>
            <ac:spMk id="3" creationId="{59B58373-0C2C-3A36-5E54-B15651BB425B}"/>
          </ac:spMkLst>
        </pc:spChg>
        <pc:spChg chg="add">
          <ac:chgData name="merja mikkola" userId="71199f996fb602f1" providerId="LiveId" clId="{F76DB307-3CBB-43B7-9ED5-F7BF37BE9D99}" dt="2025-02-21T09:36:36.570" v="2452" actId="26606"/>
          <ac:spMkLst>
            <pc:docMk/>
            <pc:sldMk cId="4079611743" sldId="258"/>
            <ac:spMk id="10" creationId="{B50AB553-2A96-4A92-96F2-93548E096954}"/>
          </ac:spMkLst>
        </pc:spChg>
        <pc:graphicFrameChg chg="add">
          <ac:chgData name="merja mikkola" userId="71199f996fb602f1" providerId="LiveId" clId="{F76DB307-3CBB-43B7-9ED5-F7BF37BE9D99}" dt="2025-02-21T09:36:36.570" v="2452" actId="26606"/>
          <ac:graphicFrameMkLst>
            <pc:docMk/>
            <pc:sldMk cId="4079611743" sldId="258"/>
            <ac:graphicFrameMk id="5" creationId="{1C9466D9-7F90-2F32-9E9D-6061C9F358F2}"/>
          </ac:graphicFrameMkLst>
        </pc:graphicFrameChg>
        <pc:picChg chg="add">
          <ac:chgData name="merja mikkola" userId="71199f996fb602f1" providerId="LiveId" clId="{F76DB307-3CBB-43B7-9ED5-F7BF37BE9D99}" dt="2025-02-21T09:36:36.570" v="2452" actId="26606"/>
          <ac:picMkLst>
            <pc:docMk/>
            <pc:sldMk cId="4079611743" sldId="258"/>
            <ac:picMk id="6" creationId="{5D74EED0-1B73-64D4-2846-7EB11991F61E}"/>
          </ac:picMkLst>
        </pc:picChg>
      </pc:sldChg>
      <pc:sldChg chg="addSp modSp del mod">
        <pc:chgData name="merja mikkola" userId="71199f996fb602f1" providerId="LiveId" clId="{F76DB307-3CBB-43B7-9ED5-F7BF37BE9D99}" dt="2025-02-21T10:07:03.632" v="2731" actId="47"/>
        <pc:sldMkLst>
          <pc:docMk/>
          <pc:sldMk cId="3705438156" sldId="259"/>
        </pc:sldMkLst>
        <pc:picChg chg="add mod">
          <ac:chgData name="merja mikkola" userId="71199f996fb602f1" providerId="LiveId" clId="{F76DB307-3CBB-43B7-9ED5-F7BF37BE9D99}" dt="2025-02-21T09:28:25.246" v="1940" actId="1076"/>
          <ac:picMkLst>
            <pc:docMk/>
            <pc:sldMk cId="3705438156" sldId="259"/>
            <ac:picMk id="3" creationId="{76777E85-C427-4CE1-69E7-5ACF2E977096}"/>
          </ac:picMkLst>
        </pc:picChg>
      </pc:sldChg>
      <pc:sldChg chg="addSp delSp modSp mod setBg">
        <pc:chgData name="merja mikkola" userId="71199f996fb602f1" providerId="LiveId" clId="{F76DB307-3CBB-43B7-9ED5-F7BF37BE9D99}" dt="2025-02-21T09:54:41.814" v="2622" actId="14100"/>
        <pc:sldMkLst>
          <pc:docMk/>
          <pc:sldMk cId="1687057233" sldId="260"/>
        </pc:sldMkLst>
        <pc:spChg chg="mod">
          <ac:chgData name="merja mikkola" userId="71199f996fb602f1" providerId="LiveId" clId="{F76DB307-3CBB-43B7-9ED5-F7BF37BE9D99}" dt="2025-02-21T09:39:02.290" v="2489" actId="26606"/>
          <ac:spMkLst>
            <pc:docMk/>
            <pc:sldMk cId="1687057233" sldId="260"/>
            <ac:spMk id="2" creationId="{8D4FD679-91FD-0704-7F9A-18897A6167E9}"/>
          </ac:spMkLst>
        </pc:spChg>
        <pc:spChg chg="mod">
          <ac:chgData name="merja mikkola" userId="71199f996fb602f1" providerId="LiveId" clId="{F76DB307-3CBB-43B7-9ED5-F7BF37BE9D99}" dt="2025-02-21T09:39:02.290" v="2489" actId="26606"/>
          <ac:spMkLst>
            <pc:docMk/>
            <pc:sldMk cId="1687057233" sldId="260"/>
            <ac:spMk id="3" creationId="{55C8E1F8-8DA0-EB10-095A-010608DA7CFB}"/>
          </ac:spMkLst>
        </pc:spChg>
        <pc:spChg chg="mod">
          <ac:chgData name="merja mikkola" userId="71199f996fb602f1" providerId="LiveId" clId="{F76DB307-3CBB-43B7-9ED5-F7BF37BE9D99}" dt="2025-02-21T09:39:02.290" v="2489" actId="26606"/>
          <ac:spMkLst>
            <pc:docMk/>
            <pc:sldMk cId="1687057233" sldId="260"/>
            <ac:spMk id="4" creationId="{81832120-D6FA-C82A-563B-1B4796FC9E3B}"/>
          </ac:spMkLst>
        </pc:spChg>
        <pc:spChg chg="add del">
          <ac:chgData name="merja mikkola" userId="71199f996fb602f1" providerId="LiveId" clId="{F76DB307-3CBB-43B7-9ED5-F7BF37BE9D99}" dt="2025-02-21T09:39:02.290" v="2489" actId="26606"/>
          <ac:spMkLst>
            <pc:docMk/>
            <pc:sldMk cId="1687057233" sldId="260"/>
            <ac:spMk id="9" creationId="{9F7D788E-2C1B-4EF4-8719-12613771FF98}"/>
          </ac:spMkLst>
        </pc:spChg>
        <pc:spChg chg="add del">
          <ac:chgData name="merja mikkola" userId="71199f996fb602f1" providerId="LiveId" clId="{F76DB307-3CBB-43B7-9ED5-F7BF37BE9D99}" dt="2025-02-21T09:39:02.290" v="2489" actId="26606"/>
          <ac:spMkLst>
            <pc:docMk/>
            <pc:sldMk cId="1687057233" sldId="260"/>
            <ac:spMk id="11" creationId="{7C54E824-C0F4-480B-BC88-689F50C45FBD}"/>
          </ac:spMkLst>
        </pc:spChg>
        <pc:spChg chg="add del">
          <ac:chgData name="merja mikkola" userId="71199f996fb602f1" providerId="LiveId" clId="{F76DB307-3CBB-43B7-9ED5-F7BF37BE9D99}" dt="2025-02-21T09:39:02.290" v="2489" actId="26606"/>
          <ac:spMkLst>
            <pc:docMk/>
            <pc:sldMk cId="1687057233" sldId="260"/>
            <ac:spMk id="13" creationId="{58DEA6A1-FC5C-4E6E-BBBF-7E472949B394}"/>
          </ac:spMkLst>
        </pc:spChg>
        <pc:spChg chg="add del">
          <ac:chgData name="merja mikkola" userId="71199f996fb602f1" providerId="LiveId" clId="{F76DB307-3CBB-43B7-9ED5-F7BF37BE9D99}" dt="2025-02-21T09:39:02.290" v="2489" actId="26606"/>
          <ac:spMkLst>
            <pc:docMk/>
            <pc:sldMk cId="1687057233" sldId="260"/>
            <ac:spMk id="15" creationId="{96AAAC3B-1954-46B7-BBAC-27DFF5B5295F}"/>
          </ac:spMkLst>
        </pc:spChg>
        <pc:spChg chg="add del">
          <ac:chgData name="merja mikkola" userId="71199f996fb602f1" providerId="LiveId" clId="{F76DB307-3CBB-43B7-9ED5-F7BF37BE9D99}" dt="2025-02-21T09:39:02.290" v="2489" actId="26606"/>
          <ac:spMkLst>
            <pc:docMk/>
            <pc:sldMk cId="1687057233" sldId="260"/>
            <ac:spMk id="17" creationId="{A5AD6500-BB62-4AAC-9D2F-C10DDC90CBB1}"/>
          </ac:spMkLst>
        </pc:spChg>
        <pc:spChg chg="add">
          <ac:chgData name="merja mikkola" userId="71199f996fb602f1" providerId="LiveId" clId="{F76DB307-3CBB-43B7-9ED5-F7BF37BE9D99}" dt="2025-02-21T09:39:02.290" v="2489" actId="26606"/>
          <ac:spMkLst>
            <pc:docMk/>
            <pc:sldMk cId="1687057233" sldId="260"/>
            <ac:spMk id="22" creationId="{4C608BEB-860E-4094-8511-78603564A75E}"/>
          </ac:spMkLst>
        </pc:spChg>
        <pc:picChg chg="add del mod">
          <ac:chgData name="merja mikkola" userId="71199f996fb602f1" providerId="LiveId" clId="{F76DB307-3CBB-43B7-9ED5-F7BF37BE9D99}" dt="2025-02-21T09:53:28.331" v="2562" actId="478"/>
          <ac:picMkLst>
            <pc:docMk/>
            <pc:sldMk cId="1687057233" sldId="260"/>
            <ac:picMk id="5" creationId="{C387B048-09D8-1868-49A3-ED36E1C098C1}"/>
          </ac:picMkLst>
        </pc:picChg>
        <pc:picChg chg="add mod">
          <ac:chgData name="merja mikkola" userId="71199f996fb602f1" providerId="LiveId" clId="{F76DB307-3CBB-43B7-9ED5-F7BF37BE9D99}" dt="2025-02-21T09:54:41.814" v="2622" actId="14100"/>
          <ac:picMkLst>
            <pc:docMk/>
            <pc:sldMk cId="1687057233" sldId="260"/>
            <ac:picMk id="6" creationId="{9DFEA463-7AD9-F941-4FDA-A9C35F58B1CB}"/>
          </ac:picMkLst>
        </pc:picChg>
        <pc:cxnChg chg="add">
          <ac:chgData name="merja mikkola" userId="71199f996fb602f1" providerId="LiveId" clId="{F76DB307-3CBB-43B7-9ED5-F7BF37BE9D99}" dt="2025-02-21T09:39:02.290" v="2489" actId="26606"/>
          <ac:cxnSpMkLst>
            <pc:docMk/>
            <pc:sldMk cId="1687057233" sldId="260"/>
            <ac:cxnSpMk id="24" creationId="{1F16A8D4-FE87-4604-88B2-394B5D1EB437}"/>
          </ac:cxnSpMkLst>
        </pc:cxnChg>
      </pc:sldChg>
      <pc:sldChg chg="addSp delSp modSp new mod ord setBg">
        <pc:chgData name="merja mikkola" userId="71199f996fb602f1" providerId="LiveId" clId="{F76DB307-3CBB-43B7-9ED5-F7BF37BE9D99}" dt="2025-02-21T10:04:56.739" v="2715" actId="1076"/>
        <pc:sldMkLst>
          <pc:docMk/>
          <pc:sldMk cId="1606461663" sldId="261"/>
        </pc:sldMkLst>
        <pc:spChg chg="mod">
          <ac:chgData name="merja mikkola" userId="71199f996fb602f1" providerId="LiveId" clId="{F76DB307-3CBB-43B7-9ED5-F7BF37BE9D99}" dt="2025-02-21T09:39:44.031" v="2502" actId="20577"/>
          <ac:spMkLst>
            <pc:docMk/>
            <pc:sldMk cId="1606461663" sldId="261"/>
            <ac:spMk id="2" creationId="{3F4FE0F4-AB34-7524-F4E4-6EA5149D7D48}"/>
          </ac:spMkLst>
        </pc:spChg>
        <pc:spChg chg="del mod">
          <ac:chgData name="merja mikkola" userId="71199f996fb602f1" providerId="LiveId" clId="{F76DB307-3CBB-43B7-9ED5-F7BF37BE9D99}" dt="2025-02-21T09:39:26.795" v="2491" actId="26606"/>
          <ac:spMkLst>
            <pc:docMk/>
            <pc:sldMk cId="1606461663" sldId="261"/>
            <ac:spMk id="3" creationId="{621A667A-B066-BABB-8D38-81B0CEC48B09}"/>
          </ac:spMkLst>
        </pc:spChg>
        <pc:spChg chg="add mod">
          <ac:chgData name="merja mikkola" userId="71199f996fb602f1" providerId="LiveId" clId="{F76DB307-3CBB-43B7-9ED5-F7BF37BE9D99}" dt="2025-02-21T10:04:56.739" v="2715" actId="1076"/>
          <ac:spMkLst>
            <pc:docMk/>
            <pc:sldMk cId="1606461663" sldId="261"/>
            <ac:spMk id="4" creationId="{E7889702-FD24-24D6-2250-CCF9E83A91DA}"/>
          </ac:spMkLst>
        </pc:spChg>
        <pc:spChg chg="add">
          <ac:chgData name="merja mikkola" userId="71199f996fb602f1" providerId="LiveId" clId="{F76DB307-3CBB-43B7-9ED5-F7BF37BE9D99}" dt="2025-02-21T09:39:26.795" v="2491" actId="26606"/>
          <ac:spMkLst>
            <pc:docMk/>
            <pc:sldMk cId="1606461663" sldId="261"/>
            <ac:spMk id="9" creationId="{BACC6370-2D7E-4714-9D71-7542949D7D5D}"/>
          </ac:spMkLst>
        </pc:spChg>
        <pc:spChg chg="add">
          <ac:chgData name="merja mikkola" userId="71199f996fb602f1" providerId="LiveId" clId="{F76DB307-3CBB-43B7-9ED5-F7BF37BE9D99}" dt="2025-02-21T09:39:26.795" v="2491" actId="26606"/>
          <ac:spMkLst>
            <pc:docMk/>
            <pc:sldMk cId="1606461663" sldId="261"/>
            <ac:spMk id="11" creationId="{256B2C21-A230-48C0-8DF1-C46611373C44}"/>
          </ac:spMkLst>
        </pc:spChg>
        <pc:spChg chg="add">
          <ac:chgData name="merja mikkola" userId="71199f996fb602f1" providerId="LiveId" clId="{F76DB307-3CBB-43B7-9ED5-F7BF37BE9D99}" dt="2025-02-21T09:39:26.795" v="2491" actId="26606"/>
          <ac:spMkLst>
            <pc:docMk/>
            <pc:sldMk cId="1606461663" sldId="261"/>
            <ac:spMk id="13" creationId="{3847E18C-932D-4C95-AABA-FEC7C9499AD7}"/>
          </ac:spMkLst>
        </pc:spChg>
        <pc:spChg chg="add">
          <ac:chgData name="merja mikkola" userId="71199f996fb602f1" providerId="LiveId" clId="{F76DB307-3CBB-43B7-9ED5-F7BF37BE9D99}" dt="2025-02-21T09:39:26.795" v="2491" actId="26606"/>
          <ac:spMkLst>
            <pc:docMk/>
            <pc:sldMk cId="1606461663" sldId="261"/>
            <ac:spMk id="15" creationId="{3150CB11-0C61-439E-910F-5787759E72A0}"/>
          </ac:spMkLst>
        </pc:spChg>
        <pc:spChg chg="add">
          <ac:chgData name="merja mikkola" userId="71199f996fb602f1" providerId="LiveId" clId="{F76DB307-3CBB-43B7-9ED5-F7BF37BE9D99}" dt="2025-02-21T09:39:26.795" v="2491" actId="26606"/>
          <ac:spMkLst>
            <pc:docMk/>
            <pc:sldMk cId="1606461663" sldId="261"/>
            <ac:spMk id="17" creationId="{43F8A58B-5155-44CE-A5FF-7647B47D0A7A}"/>
          </ac:spMkLst>
        </pc:spChg>
        <pc:spChg chg="add">
          <ac:chgData name="merja mikkola" userId="71199f996fb602f1" providerId="LiveId" clId="{F76DB307-3CBB-43B7-9ED5-F7BF37BE9D99}" dt="2025-02-21T09:39:26.795" v="2491" actId="26606"/>
          <ac:spMkLst>
            <pc:docMk/>
            <pc:sldMk cId="1606461663" sldId="261"/>
            <ac:spMk id="19" creationId="{443F2ACA-E6D6-4028-82DD-F03C262D5DE6}"/>
          </ac:spMkLst>
        </pc:spChg>
        <pc:graphicFrameChg chg="add mod modGraphic">
          <ac:chgData name="merja mikkola" userId="71199f996fb602f1" providerId="LiveId" clId="{F76DB307-3CBB-43B7-9ED5-F7BF37BE9D99}" dt="2025-02-21T10:04:25.241" v="2709" actId="1076"/>
          <ac:graphicFrameMkLst>
            <pc:docMk/>
            <pc:sldMk cId="1606461663" sldId="261"/>
            <ac:graphicFrameMk id="5" creationId="{A5C836F6-155F-E483-F87A-EDCAB65B1D7F}"/>
          </ac:graphicFrameMkLst>
        </pc:graphicFrameChg>
      </pc:sldChg>
      <pc:sldChg chg="addSp modSp add mod">
        <pc:chgData name="merja mikkola" userId="71199f996fb602f1" providerId="LiveId" clId="{F76DB307-3CBB-43B7-9ED5-F7BF37BE9D99}" dt="2025-02-21T10:06:50.185" v="2730" actId="1076"/>
        <pc:sldMkLst>
          <pc:docMk/>
          <pc:sldMk cId="3270691519" sldId="262"/>
        </pc:sldMkLst>
        <pc:spChg chg="mod">
          <ac:chgData name="merja mikkola" userId="71199f996fb602f1" providerId="LiveId" clId="{F76DB307-3CBB-43B7-9ED5-F7BF37BE9D99}" dt="2025-02-15T18:02:56.898" v="1573" actId="20577"/>
          <ac:spMkLst>
            <pc:docMk/>
            <pc:sldMk cId="3270691519" sldId="262"/>
            <ac:spMk id="2" creationId="{B7897495-6F36-6E72-95C6-7B1E873AC62D}"/>
          </ac:spMkLst>
        </pc:spChg>
        <pc:spChg chg="mod">
          <ac:chgData name="merja mikkola" userId="71199f996fb602f1" providerId="LiveId" clId="{F76DB307-3CBB-43B7-9ED5-F7BF37BE9D99}" dt="2025-02-21T10:06:47.286" v="2729" actId="1076"/>
          <ac:spMkLst>
            <pc:docMk/>
            <pc:sldMk cId="3270691519" sldId="262"/>
            <ac:spMk id="3" creationId="{80CC8720-C5EF-8A66-377E-591F236E665B}"/>
          </ac:spMkLst>
        </pc:spChg>
        <pc:picChg chg="add mod">
          <ac:chgData name="merja mikkola" userId="71199f996fb602f1" providerId="LiveId" clId="{F76DB307-3CBB-43B7-9ED5-F7BF37BE9D99}" dt="2025-02-21T10:06:50.185" v="2730" actId="1076"/>
          <ac:picMkLst>
            <pc:docMk/>
            <pc:sldMk cId="3270691519" sldId="262"/>
            <ac:picMk id="4" creationId="{360319B6-D529-ECA6-7C89-FA13FEAE11B2}"/>
          </ac:picMkLst>
        </pc:picChg>
      </pc:sldChg>
      <pc:sldChg chg="addSp delSp modSp new mod ord setBg">
        <pc:chgData name="merja mikkola" userId="71199f996fb602f1" providerId="LiveId" clId="{F76DB307-3CBB-43B7-9ED5-F7BF37BE9D99}" dt="2025-02-21T10:30:09.248" v="3423"/>
        <pc:sldMkLst>
          <pc:docMk/>
          <pc:sldMk cId="3416475162" sldId="263"/>
        </pc:sldMkLst>
        <pc:spChg chg="mod">
          <ac:chgData name="merja mikkola" userId="71199f996fb602f1" providerId="LiveId" clId="{F76DB307-3CBB-43B7-9ED5-F7BF37BE9D99}" dt="2025-02-21T09:38:02.533" v="2486" actId="26606"/>
          <ac:spMkLst>
            <pc:docMk/>
            <pc:sldMk cId="3416475162" sldId="263"/>
            <ac:spMk id="2" creationId="{A25B40C2-2F3F-D1BE-25BA-776BC562B4ED}"/>
          </ac:spMkLst>
        </pc:spChg>
        <pc:spChg chg="del mod">
          <ac:chgData name="merja mikkola" userId="71199f996fb602f1" providerId="LiveId" clId="{F76DB307-3CBB-43B7-9ED5-F7BF37BE9D99}" dt="2025-02-21T09:38:02.533" v="2486" actId="26606"/>
          <ac:spMkLst>
            <pc:docMk/>
            <pc:sldMk cId="3416475162" sldId="263"/>
            <ac:spMk id="3" creationId="{34174F13-F71A-ABE9-8937-1BAD29292232}"/>
          </ac:spMkLst>
        </pc:spChg>
        <pc:spChg chg="add">
          <ac:chgData name="merja mikkola" userId="71199f996fb602f1" providerId="LiveId" clId="{F76DB307-3CBB-43B7-9ED5-F7BF37BE9D99}" dt="2025-02-21T09:38:02.533" v="2486" actId="26606"/>
          <ac:spMkLst>
            <pc:docMk/>
            <pc:sldMk cId="3416475162" sldId="263"/>
            <ac:spMk id="9" creationId="{BACC6370-2D7E-4714-9D71-7542949D7D5D}"/>
          </ac:spMkLst>
        </pc:spChg>
        <pc:spChg chg="add">
          <ac:chgData name="merja mikkola" userId="71199f996fb602f1" providerId="LiveId" clId="{F76DB307-3CBB-43B7-9ED5-F7BF37BE9D99}" dt="2025-02-21T09:38:02.533" v="2486" actId="26606"/>
          <ac:spMkLst>
            <pc:docMk/>
            <pc:sldMk cId="3416475162" sldId="263"/>
            <ac:spMk id="11" creationId="{256B2C21-A230-48C0-8DF1-C46611373C44}"/>
          </ac:spMkLst>
        </pc:spChg>
        <pc:spChg chg="add">
          <ac:chgData name="merja mikkola" userId="71199f996fb602f1" providerId="LiveId" clId="{F76DB307-3CBB-43B7-9ED5-F7BF37BE9D99}" dt="2025-02-21T09:38:02.533" v="2486" actId="26606"/>
          <ac:spMkLst>
            <pc:docMk/>
            <pc:sldMk cId="3416475162" sldId="263"/>
            <ac:spMk id="13" creationId="{3847E18C-932D-4C95-AABA-FEC7C9499AD7}"/>
          </ac:spMkLst>
        </pc:spChg>
        <pc:spChg chg="add">
          <ac:chgData name="merja mikkola" userId="71199f996fb602f1" providerId="LiveId" clId="{F76DB307-3CBB-43B7-9ED5-F7BF37BE9D99}" dt="2025-02-21T09:38:02.533" v="2486" actId="26606"/>
          <ac:spMkLst>
            <pc:docMk/>
            <pc:sldMk cId="3416475162" sldId="263"/>
            <ac:spMk id="15" creationId="{3150CB11-0C61-439E-910F-5787759E72A0}"/>
          </ac:spMkLst>
        </pc:spChg>
        <pc:spChg chg="add">
          <ac:chgData name="merja mikkola" userId="71199f996fb602f1" providerId="LiveId" clId="{F76DB307-3CBB-43B7-9ED5-F7BF37BE9D99}" dt="2025-02-21T09:38:02.533" v="2486" actId="26606"/>
          <ac:spMkLst>
            <pc:docMk/>
            <pc:sldMk cId="3416475162" sldId="263"/>
            <ac:spMk id="17" creationId="{43F8A58B-5155-44CE-A5FF-7647B47D0A7A}"/>
          </ac:spMkLst>
        </pc:spChg>
        <pc:spChg chg="add">
          <ac:chgData name="merja mikkola" userId="71199f996fb602f1" providerId="LiveId" clId="{F76DB307-3CBB-43B7-9ED5-F7BF37BE9D99}" dt="2025-02-21T09:38:02.533" v="2486" actId="26606"/>
          <ac:spMkLst>
            <pc:docMk/>
            <pc:sldMk cId="3416475162" sldId="263"/>
            <ac:spMk id="19" creationId="{443F2ACA-E6D6-4028-82DD-F03C262D5DE6}"/>
          </ac:spMkLst>
        </pc:spChg>
        <pc:graphicFrameChg chg="add mod modGraphic">
          <ac:chgData name="merja mikkola" userId="71199f996fb602f1" providerId="LiveId" clId="{F76DB307-3CBB-43B7-9ED5-F7BF37BE9D99}" dt="2025-02-21T10:30:09.248" v="3423"/>
          <ac:graphicFrameMkLst>
            <pc:docMk/>
            <pc:sldMk cId="3416475162" sldId="263"/>
            <ac:graphicFrameMk id="5" creationId="{BFDF13FC-C789-5143-8C1C-F78A0031FC50}"/>
          </ac:graphicFrameMkLst>
        </pc:graphicFrameChg>
      </pc:sldChg>
      <pc:sldChg chg="addSp delSp modSp new mod ord">
        <pc:chgData name="merja mikkola" userId="71199f996fb602f1" providerId="LiveId" clId="{F76DB307-3CBB-43B7-9ED5-F7BF37BE9D99}" dt="2025-02-21T10:34:01.127" v="3514" actId="1076"/>
        <pc:sldMkLst>
          <pc:docMk/>
          <pc:sldMk cId="2498852160" sldId="264"/>
        </pc:sldMkLst>
        <pc:spChg chg="mod">
          <ac:chgData name="merja mikkola" userId="71199f996fb602f1" providerId="LiveId" clId="{F76DB307-3CBB-43B7-9ED5-F7BF37BE9D99}" dt="2025-02-21T10:07:22.524" v="2753" actId="20577"/>
          <ac:spMkLst>
            <pc:docMk/>
            <pc:sldMk cId="2498852160" sldId="264"/>
            <ac:spMk id="2" creationId="{AA714756-5A09-2905-7657-69F353F50665}"/>
          </ac:spMkLst>
        </pc:spChg>
        <pc:spChg chg="del mod">
          <ac:chgData name="merja mikkola" userId="71199f996fb602f1" providerId="LiveId" clId="{F76DB307-3CBB-43B7-9ED5-F7BF37BE9D99}" dt="2025-02-21T09:31:22.525" v="2112" actId="26606"/>
          <ac:spMkLst>
            <pc:docMk/>
            <pc:sldMk cId="2498852160" sldId="264"/>
            <ac:spMk id="3" creationId="{BA0D899E-407E-79D7-5E53-9E444F5092D1}"/>
          </ac:spMkLst>
        </pc:spChg>
        <pc:spChg chg="del mod">
          <ac:chgData name="merja mikkola" userId="71199f996fb602f1" providerId="LiveId" clId="{F76DB307-3CBB-43B7-9ED5-F7BF37BE9D99}" dt="2025-02-21T10:33:34.714" v="3507" actId="478"/>
          <ac:spMkLst>
            <pc:docMk/>
            <pc:sldMk cId="2498852160" sldId="264"/>
            <ac:spMk id="4" creationId="{2020A277-4C9C-42A9-0742-279058056581}"/>
          </ac:spMkLst>
        </pc:spChg>
        <pc:graphicFrameChg chg="add mod">
          <ac:chgData name="merja mikkola" userId="71199f996fb602f1" providerId="LiveId" clId="{F76DB307-3CBB-43B7-9ED5-F7BF37BE9D99}" dt="2025-02-21T10:30:40.008" v="3424"/>
          <ac:graphicFrameMkLst>
            <pc:docMk/>
            <pc:sldMk cId="2498852160" sldId="264"/>
            <ac:graphicFrameMk id="7" creationId="{0AA0A7AE-F679-CB1B-862A-632536BD75F2}"/>
          </ac:graphicFrameMkLst>
        </pc:graphicFrameChg>
        <pc:picChg chg="add mod">
          <ac:chgData name="merja mikkola" userId="71199f996fb602f1" providerId="LiveId" clId="{F76DB307-3CBB-43B7-9ED5-F7BF37BE9D99}" dt="2025-02-21T10:34:01.127" v="3514" actId="1076"/>
          <ac:picMkLst>
            <pc:docMk/>
            <pc:sldMk cId="2498852160" sldId="264"/>
            <ac:picMk id="3" creationId="{02415D23-56AC-9235-161E-097C53337603}"/>
          </ac:picMkLst>
        </pc:picChg>
        <pc:picChg chg="add del mod">
          <ac:chgData name="merja mikkola" userId="71199f996fb602f1" providerId="LiveId" clId="{F76DB307-3CBB-43B7-9ED5-F7BF37BE9D99}" dt="2025-02-21T10:33:41.444" v="3509" actId="478"/>
          <ac:picMkLst>
            <pc:docMk/>
            <pc:sldMk cId="2498852160" sldId="264"/>
            <ac:picMk id="5" creationId="{53A54F1B-13BB-4CFB-1725-640E8D239F0A}"/>
          </ac:picMkLst>
        </pc:picChg>
        <pc:picChg chg="add del mod">
          <ac:chgData name="merja mikkola" userId="71199f996fb602f1" providerId="LiveId" clId="{F76DB307-3CBB-43B7-9ED5-F7BF37BE9D99}" dt="2025-02-21T10:33:38.306" v="3508" actId="478"/>
          <ac:picMkLst>
            <pc:docMk/>
            <pc:sldMk cId="2498852160" sldId="264"/>
            <ac:picMk id="6" creationId="{0BFACCCB-24A9-726E-11BE-CE9A2E7CF430}"/>
          </ac:picMkLst>
        </pc:picChg>
      </pc:sldChg>
      <pc:sldChg chg="addSp delSp modSp new del mod ord setBg">
        <pc:chgData name="merja mikkola" userId="71199f996fb602f1" providerId="LiveId" clId="{F76DB307-3CBB-43B7-9ED5-F7BF37BE9D99}" dt="2025-02-21T10:27:46.377" v="3412" actId="47"/>
        <pc:sldMkLst>
          <pc:docMk/>
          <pc:sldMk cId="729344832" sldId="265"/>
        </pc:sldMkLst>
        <pc:spChg chg="add del">
          <ac:chgData name="merja mikkola" userId="71199f996fb602f1" providerId="LiveId" clId="{F76DB307-3CBB-43B7-9ED5-F7BF37BE9D99}" dt="2025-02-21T10:25:41.452" v="3269" actId="26606"/>
          <ac:spMkLst>
            <pc:docMk/>
            <pc:sldMk cId="729344832" sldId="265"/>
            <ac:spMk id="9" creationId="{42A4FC2C-047E-45A5-965D-8E1E3BF09BC6}"/>
          </ac:spMkLst>
        </pc:spChg>
        <pc:spChg chg="add">
          <ac:chgData name="merja mikkola" userId="71199f996fb602f1" providerId="LiveId" clId="{F76DB307-3CBB-43B7-9ED5-F7BF37BE9D99}" dt="2025-02-21T10:25:41.452" v="3269" actId="26606"/>
          <ac:spMkLst>
            <pc:docMk/>
            <pc:sldMk cId="729344832" sldId="265"/>
            <ac:spMk id="14" creationId="{42A4FC2C-047E-45A5-965D-8E1E3BF09BC6}"/>
          </ac:spMkLst>
        </pc:spChg>
        <pc:picChg chg="add del mod">
          <ac:chgData name="merja mikkola" userId="71199f996fb602f1" providerId="LiveId" clId="{F76DB307-3CBB-43B7-9ED5-F7BF37BE9D99}" dt="2025-02-21T09:47:25.695" v="2510" actId="478"/>
          <ac:picMkLst>
            <pc:docMk/>
            <pc:sldMk cId="729344832" sldId="265"/>
            <ac:picMk id="3" creationId="{BBEFD503-EF05-8DF4-20D0-A13049F7FCEE}"/>
          </ac:picMkLst>
        </pc:picChg>
        <pc:picChg chg="add del mod">
          <ac:chgData name="merja mikkola" userId="71199f996fb602f1" providerId="LiveId" clId="{F76DB307-3CBB-43B7-9ED5-F7BF37BE9D99}" dt="2025-02-21T09:54:20.980" v="2618" actId="21"/>
          <ac:picMkLst>
            <pc:docMk/>
            <pc:sldMk cId="729344832" sldId="265"/>
            <ac:picMk id="4" creationId="{11E89F02-91E0-15EC-B202-44CB11A9F6EA}"/>
          </ac:picMkLst>
        </pc:picChg>
        <pc:picChg chg="add del mod">
          <ac:chgData name="merja mikkola" userId="71199f996fb602f1" providerId="LiveId" clId="{F76DB307-3CBB-43B7-9ED5-F7BF37BE9D99}" dt="2025-02-21T10:26:50.369" v="3405" actId="21"/>
          <ac:picMkLst>
            <pc:docMk/>
            <pc:sldMk cId="729344832" sldId="265"/>
            <ac:picMk id="6" creationId="{682FEAB0-F824-4C38-1C5B-C3DA66C36BDE}"/>
          </ac:picMkLst>
        </pc:picChg>
      </pc:sldChg>
      <pc:sldChg chg="addSp modSp new del mod">
        <pc:chgData name="merja mikkola" userId="71199f996fb602f1" providerId="LiveId" clId="{F76DB307-3CBB-43B7-9ED5-F7BF37BE9D99}" dt="2025-02-21T10:05:10.651" v="2716" actId="47"/>
        <pc:sldMkLst>
          <pc:docMk/>
          <pc:sldMk cId="989868726" sldId="266"/>
        </pc:sldMkLst>
        <pc:spChg chg="add">
          <ac:chgData name="merja mikkola" userId="71199f996fb602f1" providerId="LiveId" clId="{F76DB307-3CBB-43B7-9ED5-F7BF37BE9D99}" dt="2025-02-21T10:03:26.442" v="2704"/>
          <ac:spMkLst>
            <pc:docMk/>
            <pc:sldMk cId="989868726" sldId="266"/>
            <ac:spMk id="3" creationId="{90AB8F33-7062-8154-68C4-FAA2AF43267D}"/>
          </ac:spMkLst>
        </pc:spChg>
      </pc:sldChg>
      <pc:sldChg chg="addSp modSp add del mod">
        <pc:chgData name="merja mikkola" userId="71199f996fb602f1" providerId="LiveId" clId="{F76DB307-3CBB-43B7-9ED5-F7BF37BE9D99}" dt="2025-02-21T10:21:47.577" v="3238" actId="47"/>
        <pc:sldMkLst>
          <pc:docMk/>
          <pc:sldMk cId="2574726866" sldId="266"/>
        </pc:sldMkLst>
        <pc:spChg chg="mod">
          <ac:chgData name="merja mikkola" userId="71199f996fb602f1" providerId="LiveId" clId="{F76DB307-3CBB-43B7-9ED5-F7BF37BE9D99}" dt="2025-02-21T10:09:11.806" v="2804" actId="6549"/>
          <ac:spMkLst>
            <pc:docMk/>
            <pc:sldMk cId="2574726866" sldId="266"/>
            <ac:spMk id="2" creationId="{C89CF308-0CD8-2362-BB06-91C2BB40A359}"/>
          </ac:spMkLst>
        </pc:spChg>
        <pc:spChg chg="mod">
          <ac:chgData name="merja mikkola" userId="71199f996fb602f1" providerId="LiveId" clId="{F76DB307-3CBB-43B7-9ED5-F7BF37BE9D99}" dt="2025-02-21T10:11:09.389" v="2896" actId="6549"/>
          <ac:spMkLst>
            <pc:docMk/>
            <pc:sldMk cId="2574726866" sldId="266"/>
            <ac:spMk id="3" creationId="{9CECFDEC-7429-E768-E857-0D1C434AB1E2}"/>
          </ac:spMkLst>
        </pc:spChg>
        <pc:spChg chg="mod">
          <ac:chgData name="merja mikkola" userId="71199f996fb602f1" providerId="LiveId" clId="{F76DB307-3CBB-43B7-9ED5-F7BF37BE9D99}" dt="2025-02-21T10:10:12.093" v="2887" actId="6549"/>
          <ac:spMkLst>
            <pc:docMk/>
            <pc:sldMk cId="2574726866" sldId="266"/>
            <ac:spMk id="4" creationId="{D668266F-34E3-5FDF-55EF-2E69A6685C3F}"/>
          </ac:spMkLst>
        </pc:spChg>
        <pc:spChg chg="add mod">
          <ac:chgData name="merja mikkola" userId="71199f996fb602f1" providerId="LiveId" clId="{F76DB307-3CBB-43B7-9ED5-F7BF37BE9D99}" dt="2025-02-21T10:10:52.597" v="2893" actId="6549"/>
          <ac:spMkLst>
            <pc:docMk/>
            <pc:sldMk cId="2574726866" sldId="266"/>
            <ac:spMk id="5" creationId="{96895EE3-0D8F-7964-3629-59F104BBD7EF}"/>
          </ac:spMkLst>
        </pc:spChg>
        <pc:spChg chg="add mod">
          <ac:chgData name="merja mikkola" userId="71199f996fb602f1" providerId="LiveId" clId="{F76DB307-3CBB-43B7-9ED5-F7BF37BE9D99}" dt="2025-02-21T10:11:00.416" v="2894" actId="6549"/>
          <ac:spMkLst>
            <pc:docMk/>
            <pc:sldMk cId="2574726866" sldId="266"/>
            <ac:spMk id="7" creationId="{F599835D-D40D-E667-90E4-23E180844212}"/>
          </ac:spMkLst>
        </pc:spChg>
      </pc:sldChg>
      <pc:sldChg chg="addSp delSp modSp new del mod">
        <pc:chgData name="merja mikkola" userId="71199f996fb602f1" providerId="LiveId" clId="{F76DB307-3CBB-43B7-9ED5-F7BF37BE9D99}" dt="2025-02-21T10:22:04.365" v="3239" actId="47"/>
        <pc:sldMkLst>
          <pc:docMk/>
          <pc:sldMk cId="1299008394" sldId="267"/>
        </pc:sldMkLst>
        <pc:spChg chg="mod">
          <ac:chgData name="merja mikkola" userId="71199f996fb602f1" providerId="LiveId" clId="{F76DB307-3CBB-43B7-9ED5-F7BF37BE9D99}" dt="2025-02-21T10:12:05.802" v="2916" actId="20577"/>
          <ac:spMkLst>
            <pc:docMk/>
            <pc:sldMk cId="1299008394" sldId="267"/>
            <ac:spMk id="2" creationId="{B25D24B1-CE6B-ACE4-54A7-DAFED8BBED1E}"/>
          </ac:spMkLst>
        </pc:spChg>
        <pc:spChg chg="add mod">
          <ac:chgData name="merja mikkola" userId="71199f996fb602f1" providerId="LiveId" clId="{F76DB307-3CBB-43B7-9ED5-F7BF37BE9D99}" dt="2025-02-21T10:12:39.949" v="2945" actId="20577"/>
          <ac:spMkLst>
            <pc:docMk/>
            <pc:sldMk cId="1299008394" sldId="267"/>
            <ac:spMk id="5" creationId="{2C021409-DA41-C157-ECA1-7EA8D4923DAC}"/>
          </ac:spMkLst>
        </pc:spChg>
        <pc:spChg chg="add mod">
          <ac:chgData name="merja mikkola" userId="71199f996fb602f1" providerId="LiveId" clId="{F76DB307-3CBB-43B7-9ED5-F7BF37BE9D99}" dt="2025-02-21T10:13:27.585" v="3021" actId="20577"/>
          <ac:spMkLst>
            <pc:docMk/>
            <pc:sldMk cId="1299008394" sldId="267"/>
            <ac:spMk id="6" creationId="{D9C81D2C-2BF0-3011-A144-38B317A54F64}"/>
          </ac:spMkLst>
        </pc:spChg>
        <pc:spChg chg="add mod">
          <ac:chgData name="merja mikkola" userId="71199f996fb602f1" providerId="LiveId" clId="{F76DB307-3CBB-43B7-9ED5-F7BF37BE9D99}" dt="2025-02-21T10:13:10.432" v="2980" actId="20577"/>
          <ac:spMkLst>
            <pc:docMk/>
            <pc:sldMk cId="1299008394" sldId="267"/>
            <ac:spMk id="7" creationId="{3448ED70-7199-8CB7-5EB3-742971E9BBF4}"/>
          </ac:spMkLst>
        </pc:spChg>
        <pc:picChg chg="add del">
          <ac:chgData name="merja mikkola" userId="71199f996fb602f1" providerId="LiveId" clId="{F76DB307-3CBB-43B7-9ED5-F7BF37BE9D99}" dt="2025-02-21T10:11:47.142" v="2899" actId="22"/>
          <ac:picMkLst>
            <pc:docMk/>
            <pc:sldMk cId="1299008394" sldId="267"/>
            <ac:picMk id="4" creationId="{2571A671-D7B4-C1BD-0D1D-04B52C8A9BDE}"/>
          </ac:picMkLst>
        </pc:picChg>
      </pc:sldChg>
      <pc:sldChg chg="modSp add mod ord">
        <pc:chgData name="merja mikkola" userId="71199f996fb602f1" providerId="LiveId" clId="{F76DB307-3CBB-43B7-9ED5-F7BF37BE9D99}" dt="2025-02-21T10:21:22.527" v="3237"/>
        <pc:sldMkLst>
          <pc:docMk/>
          <pc:sldMk cId="1315529817" sldId="268"/>
        </pc:sldMkLst>
        <pc:spChg chg="mod">
          <ac:chgData name="merja mikkola" userId="71199f996fb602f1" providerId="LiveId" clId="{F76DB307-3CBB-43B7-9ED5-F7BF37BE9D99}" dt="2025-02-21T10:18:36.709" v="3158" actId="20577"/>
          <ac:spMkLst>
            <pc:docMk/>
            <pc:sldMk cId="1315529817" sldId="268"/>
            <ac:spMk id="2" creationId="{FF6B674B-2968-F269-DA9A-D8D0016F43D0}"/>
          </ac:spMkLst>
        </pc:spChg>
        <pc:graphicFrameChg chg="mod modGraphic">
          <ac:chgData name="merja mikkola" userId="71199f996fb602f1" providerId="LiveId" clId="{F76DB307-3CBB-43B7-9ED5-F7BF37BE9D99}" dt="2025-02-21T10:21:22.527" v="3237"/>
          <ac:graphicFrameMkLst>
            <pc:docMk/>
            <pc:sldMk cId="1315529817" sldId="268"/>
            <ac:graphicFrameMk id="5" creationId="{6877E050-ABE9-CB60-02B9-07BDF0FA5EDF}"/>
          </ac:graphicFrameMkLst>
        </pc:graphicFrameChg>
      </pc:sldChg>
      <pc:sldChg chg="addSp modSp new mod setBg addAnim">
        <pc:chgData name="merja mikkola" userId="71199f996fb602f1" providerId="LiveId" clId="{F76DB307-3CBB-43B7-9ED5-F7BF37BE9D99}" dt="2025-02-21T10:32:05.186" v="3505" actId="6549"/>
        <pc:sldMkLst>
          <pc:docMk/>
          <pc:sldMk cId="927886223" sldId="269"/>
        </pc:sldMkLst>
        <pc:spChg chg="mod">
          <ac:chgData name="merja mikkola" userId="71199f996fb602f1" providerId="LiveId" clId="{F76DB307-3CBB-43B7-9ED5-F7BF37BE9D99}" dt="2025-02-21T10:25:59.013" v="3270" actId="26606"/>
          <ac:spMkLst>
            <pc:docMk/>
            <pc:sldMk cId="927886223" sldId="269"/>
            <ac:spMk id="2" creationId="{E139BB81-4BA9-1A9F-3D5D-AD457AD81A4F}"/>
          </ac:spMkLst>
        </pc:spChg>
        <pc:spChg chg="mod">
          <ac:chgData name="merja mikkola" userId="71199f996fb602f1" providerId="LiveId" clId="{F76DB307-3CBB-43B7-9ED5-F7BF37BE9D99}" dt="2025-02-21T10:32:05.186" v="3505" actId="6549"/>
          <ac:spMkLst>
            <pc:docMk/>
            <pc:sldMk cId="927886223" sldId="269"/>
            <ac:spMk id="3" creationId="{D2C79ED3-18FA-318A-2507-ABFD6CAF11D2}"/>
          </ac:spMkLst>
        </pc:spChg>
        <pc:spChg chg="add">
          <ac:chgData name="merja mikkola" userId="71199f996fb602f1" providerId="LiveId" clId="{F76DB307-3CBB-43B7-9ED5-F7BF37BE9D99}" dt="2025-02-21T10:25:59.013" v="3270" actId="26606"/>
          <ac:spMkLst>
            <pc:docMk/>
            <pc:sldMk cId="927886223" sldId="269"/>
            <ac:spMk id="9" creationId="{4D60F200-5EB0-B223-2439-C96C67F0FEE1}"/>
          </ac:spMkLst>
        </pc:spChg>
        <pc:spChg chg="add">
          <ac:chgData name="merja mikkola" userId="71199f996fb602f1" providerId="LiveId" clId="{F76DB307-3CBB-43B7-9ED5-F7BF37BE9D99}" dt="2025-02-21T10:25:59.013" v="3270" actId="26606"/>
          <ac:spMkLst>
            <pc:docMk/>
            <pc:sldMk cId="927886223" sldId="269"/>
            <ac:spMk id="11" creationId="{A6567EA8-C72D-4B9B-D23F-6B2E9F9C9F47}"/>
          </ac:spMkLst>
        </pc:spChg>
        <pc:spChg chg="add">
          <ac:chgData name="merja mikkola" userId="71199f996fb602f1" providerId="LiveId" clId="{F76DB307-3CBB-43B7-9ED5-F7BF37BE9D99}" dt="2025-02-21T10:25:59.013" v="3270" actId="26606"/>
          <ac:spMkLst>
            <pc:docMk/>
            <pc:sldMk cId="927886223" sldId="269"/>
            <ac:spMk id="13" creationId="{FEFBFA78-9360-1E01-5448-6D5AE0A32601}"/>
          </ac:spMkLst>
        </pc:spChg>
        <pc:spChg chg="add">
          <ac:chgData name="merja mikkola" userId="71199f996fb602f1" providerId="LiveId" clId="{F76DB307-3CBB-43B7-9ED5-F7BF37BE9D99}" dt="2025-02-21T10:25:59.013" v="3270" actId="26606"/>
          <ac:spMkLst>
            <pc:docMk/>
            <pc:sldMk cId="927886223" sldId="269"/>
            <ac:spMk id="15" creationId="{1740453C-744F-DB3A-47EC-15EACE1DC117}"/>
          </ac:spMkLst>
        </pc:spChg>
        <pc:spChg chg="add">
          <ac:chgData name="merja mikkola" userId="71199f996fb602f1" providerId="LiveId" clId="{F76DB307-3CBB-43B7-9ED5-F7BF37BE9D99}" dt="2025-02-21T10:25:59.013" v="3270" actId="26606"/>
          <ac:spMkLst>
            <pc:docMk/>
            <pc:sldMk cId="927886223" sldId="269"/>
            <ac:spMk id="17" creationId="{B6924B03-77BD-EAE3-2854-43363FF8E6BB}"/>
          </ac:spMkLst>
        </pc:spChg>
        <pc:picChg chg="add">
          <ac:chgData name="merja mikkola" userId="71199f996fb602f1" providerId="LiveId" clId="{F76DB307-3CBB-43B7-9ED5-F7BF37BE9D99}" dt="2025-02-21T10:25:59.013" v="3270" actId="26606"/>
          <ac:picMkLst>
            <pc:docMk/>
            <pc:sldMk cId="927886223" sldId="269"/>
            <ac:picMk id="5" creationId="{E17617AF-643E-8F9D-778B-21A461C407E3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0C94BA-2FC7-438C-BA27-C032E1745982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C4EDD96-C314-4D26-BAA7-D6642D26BA08}">
      <dgm:prSet/>
      <dgm:spPr/>
      <dgm:t>
        <a:bodyPr/>
        <a:lstStyle/>
        <a:p>
          <a:r>
            <a:rPr lang="fi-FI"/>
            <a:t>Vanhin rannikolta sisämaahan vievä tie, yhdisti Turun linnan ja Hämeen linnan</a:t>
          </a:r>
          <a:endParaRPr lang="en-US"/>
        </a:p>
      </dgm:t>
    </dgm:pt>
    <dgm:pt modelId="{D08D70B9-DC22-4BDE-B286-92686D441715}" type="parTrans" cxnId="{8D781378-38C1-4DE1-AA95-4C880101A831}">
      <dgm:prSet/>
      <dgm:spPr/>
      <dgm:t>
        <a:bodyPr/>
        <a:lstStyle/>
        <a:p>
          <a:endParaRPr lang="en-US"/>
        </a:p>
      </dgm:t>
    </dgm:pt>
    <dgm:pt modelId="{C8AA39B7-8F25-42EF-A9C9-AFCEC4AB6E62}" type="sibTrans" cxnId="{8D781378-38C1-4DE1-AA95-4C880101A831}">
      <dgm:prSet/>
      <dgm:spPr/>
      <dgm:t>
        <a:bodyPr/>
        <a:lstStyle/>
        <a:p>
          <a:endParaRPr lang="en-US"/>
        </a:p>
      </dgm:t>
    </dgm:pt>
    <dgm:pt modelId="{1238AD38-CE89-4022-B7AC-0AC65F0B4747}">
      <dgm:prSet/>
      <dgm:spPr/>
      <dgm:t>
        <a:bodyPr/>
        <a:lstStyle/>
        <a:p>
          <a:r>
            <a:rPr lang="fi-FI"/>
            <a:t>Tien varrelle syntyi kyliä, jotka edelleen asuttuja</a:t>
          </a:r>
          <a:endParaRPr lang="en-US"/>
        </a:p>
      </dgm:t>
    </dgm:pt>
    <dgm:pt modelId="{5FD491A0-37F6-4A3B-97C9-915545372FEE}" type="parTrans" cxnId="{0EB85317-54B2-4ED6-AEFA-81069CC789CB}">
      <dgm:prSet/>
      <dgm:spPr/>
      <dgm:t>
        <a:bodyPr/>
        <a:lstStyle/>
        <a:p>
          <a:endParaRPr lang="en-US"/>
        </a:p>
      </dgm:t>
    </dgm:pt>
    <dgm:pt modelId="{BEE959B8-945D-4D72-A812-7146BB1ED7F3}" type="sibTrans" cxnId="{0EB85317-54B2-4ED6-AEFA-81069CC789CB}">
      <dgm:prSet/>
      <dgm:spPr/>
      <dgm:t>
        <a:bodyPr/>
        <a:lstStyle/>
        <a:p>
          <a:endParaRPr lang="en-US"/>
        </a:p>
      </dgm:t>
    </dgm:pt>
    <dgm:pt modelId="{6B9AC77B-3DA8-4AF8-B1AC-741DABDCA92E}">
      <dgm:prSet/>
      <dgm:spPr/>
      <dgm:t>
        <a:bodyPr/>
        <a:lstStyle/>
        <a:p>
          <a:r>
            <a:rPr lang="fi-FI"/>
            <a:t>Talvitie kulki Hämeen järviylängöllä Härkätietä täydentäen</a:t>
          </a:r>
          <a:endParaRPr lang="en-US"/>
        </a:p>
      </dgm:t>
    </dgm:pt>
    <dgm:pt modelId="{9F70CE72-A844-45CE-A878-2FB9017CB016}" type="parTrans" cxnId="{87E23A8D-BDAD-4266-BF5C-DAE2E6543A91}">
      <dgm:prSet/>
      <dgm:spPr/>
      <dgm:t>
        <a:bodyPr/>
        <a:lstStyle/>
        <a:p>
          <a:endParaRPr lang="en-US"/>
        </a:p>
      </dgm:t>
    </dgm:pt>
    <dgm:pt modelId="{3F55881A-AD81-46D8-8070-6A639DEC5F86}" type="sibTrans" cxnId="{87E23A8D-BDAD-4266-BF5C-DAE2E6543A91}">
      <dgm:prSet/>
      <dgm:spPr/>
      <dgm:t>
        <a:bodyPr/>
        <a:lstStyle/>
        <a:p>
          <a:endParaRPr lang="en-US"/>
        </a:p>
      </dgm:t>
    </dgm:pt>
    <dgm:pt modelId="{5842B809-C975-4E29-9590-C396460F56CD}">
      <dgm:prSet/>
      <dgm:spPr/>
      <dgm:t>
        <a:bodyPr/>
        <a:lstStyle/>
        <a:p>
          <a:r>
            <a:rPr lang="fi-FI"/>
            <a:t>Härkätien loppupään linjaus on todennäköisesti poikennut nykyisestä</a:t>
          </a:r>
          <a:endParaRPr lang="en-US"/>
        </a:p>
      </dgm:t>
    </dgm:pt>
    <dgm:pt modelId="{57FBB82D-B899-4E5C-901D-D6889C991011}" type="parTrans" cxnId="{D80AE60D-1073-474D-ACA9-249526ECA384}">
      <dgm:prSet/>
      <dgm:spPr/>
      <dgm:t>
        <a:bodyPr/>
        <a:lstStyle/>
        <a:p>
          <a:endParaRPr lang="en-US"/>
        </a:p>
      </dgm:t>
    </dgm:pt>
    <dgm:pt modelId="{0B196842-CEBA-492C-A599-9DC9203D73BE}" type="sibTrans" cxnId="{D80AE60D-1073-474D-ACA9-249526ECA384}">
      <dgm:prSet/>
      <dgm:spPr/>
      <dgm:t>
        <a:bodyPr/>
        <a:lstStyle/>
        <a:p>
          <a:endParaRPr lang="en-US"/>
        </a:p>
      </dgm:t>
    </dgm:pt>
    <dgm:pt modelId="{041F6935-7C93-4710-9FAF-B9F1CFA83200}">
      <dgm:prSet/>
      <dgm:spPr/>
      <dgm:t>
        <a:bodyPr/>
        <a:lstStyle/>
        <a:p>
          <a:r>
            <a:rPr lang="fi-FI"/>
            <a:t>Tie yhdisti kyliä, mahdollisti kaupankäyntiä ja sotaväen liikkumisen</a:t>
          </a:r>
          <a:endParaRPr lang="en-US"/>
        </a:p>
      </dgm:t>
    </dgm:pt>
    <dgm:pt modelId="{DE56B61A-77CA-450A-BC2B-3EFADC07BD72}" type="parTrans" cxnId="{B559C5A9-774E-448F-B6E0-C4525DED5216}">
      <dgm:prSet/>
      <dgm:spPr/>
      <dgm:t>
        <a:bodyPr/>
        <a:lstStyle/>
        <a:p>
          <a:endParaRPr lang="en-US"/>
        </a:p>
      </dgm:t>
    </dgm:pt>
    <dgm:pt modelId="{F37AFFD9-36D4-420D-9FA5-3FFA437430A4}" type="sibTrans" cxnId="{B559C5A9-774E-448F-B6E0-C4525DED5216}">
      <dgm:prSet/>
      <dgm:spPr/>
      <dgm:t>
        <a:bodyPr/>
        <a:lstStyle/>
        <a:p>
          <a:endParaRPr lang="en-US"/>
        </a:p>
      </dgm:t>
    </dgm:pt>
    <dgm:pt modelId="{D472C4BB-9CB1-4BDB-95C4-D97F50FF35FC}">
      <dgm:prSet/>
      <dgm:spPr/>
      <dgm:t>
        <a:bodyPr/>
        <a:lstStyle/>
        <a:p>
          <a:r>
            <a:rPr lang="fi-FI"/>
            <a:t>Paikalliskulttuurit kehittyivät ja vuosisatojen aikana kasvillisto monipuolistunut</a:t>
          </a:r>
          <a:endParaRPr lang="en-US"/>
        </a:p>
      </dgm:t>
    </dgm:pt>
    <dgm:pt modelId="{2AF4EF54-1D63-499F-8DE9-0FAE96826DC4}" type="parTrans" cxnId="{28845A30-3B43-4D2A-B471-254A9F7E78BC}">
      <dgm:prSet/>
      <dgm:spPr/>
      <dgm:t>
        <a:bodyPr/>
        <a:lstStyle/>
        <a:p>
          <a:endParaRPr lang="en-US"/>
        </a:p>
      </dgm:t>
    </dgm:pt>
    <dgm:pt modelId="{50854E91-B45E-4F58-AB23-8CDB5B4BEB19}" type="sibTrans" cxnId="{28845A30-3B43-4D2A-B471-254A9F7E78BC}">
      <dgm:prSet/>
      <dgm:spPr/>
      <dgm:t>
        <a:bodyPr/>
        <a:lstStyle/>
        <a:p>
          <a:endParaRPr lang="en-US"/>
        </a:p>
      </dgm:t>
    </dgm:pt>
    <dgm:pt modelId="{9BF4BC26-D166-491B-9B38-AD42E31761CD}" type="pres">
      <dgm:prSet presAssocID="{A40C94BA-2FC7-438C-BA27-C032E1745982}" presName="diagram" presStyleCnt="0">
        <dgm:presLayoutVars>
          <dgm:dir/>
          <dgm:resizeHandles val="exact"/>
        </dgm:presLayoutVars>
      </dgm:prSet>
      <dgm:spPr/>
    </dgm:pt>
    <dgm:pt modelId="{7BC0DF7E-20FD-4A06-875B-20A9D8B7C680}" type="pres">
      <dgm:prSet presAssocID="{1C4EDD96-C314-4D26-BAA7-D6642D26BA08}" presName="node" presStyleLbl="node1" presStyleIdx="0" presStyleCnt="6">
        <dgm:presLayoutVars>
          <dgm:bulletEnabled val="1"/>
        </dgm:presLayoutVars>
      </dgm:prSet>
      <dgm:spPr/>
    </dgm:pt>
    <dgm:pt modelId="{83110CF1-6A73-425D-81BF-6FBFAD4573DD}" type="pres">
      <dgm:prSet presAssocID="{C8AA39B7-8F25-42EF-A9C9-AFCEC4AB6E62}" presName="sibTrans" presStyleCnt="0"/>
      <dgm:spPr/>
    </dgm:pt>
    <dgm:pt modelId="{2C274368-FFC9-4F34-80B6-16C040489361}" type="pres">
      <dgm:prSet presAssocID="{1238AD38-CE89-4022-B7AC-0AC65F0B4747}" presName="node" presStyleLbl="node1" presStyleIdx="1" presStyleCnt="6">
        <dgm:presLayoutVars>
          <dgm:bulletEnabled val="1"/>
        </dgm:presLayoutVars>
      </dgm:prSet>
      <dgm:spPr/>
    </dgm:pt>
    <dgm:pt modelId="{4CC91864-05C2-4FCB-8D04-E293A855C8C6}" type="pres">
      <dgm:prSet presAssocID="{BEE959B8-945D-4D72-A812-7146BB1ED7F3}" presName="sibTrans" presStyleCnt="0"/>
      <dgm:spPr/>
    </dgm:pt>
    <dgm:pt modelId="{3D4EE8DB-17B7-4A54-8C5F-9D743812F16F}" type="pres">
      <dgm:prSet presAssocID="{6B9AC77B-3DA8-4AF8-B1AC-741DABDCA92E}" presName="node" presStyleLbl="node1" presStyleIdx="2" presStyleCnt="6">
        <dgm:presLayoutVars>
          <dgm:bulletEnabled val="1"/>
        </dgm:presLayoutVars>
      </dgm:prSet>
      <dgm:spPr/>
    </dgm:pt>
    <dgm:pt modelId="{86455AEF-F4F7-4271-9AC0-0D48785E2CA9}" type="pres">
      <dgm:prSet presAssocID="{3F55881A-AD81-46D8-8070-6A639DEC5F86}" presName="sibTrans" presStyleCnt="0"/>
      <dgm:spPr/>
    </dgm:pt>
    <dgm:pt modelId="{80C0B043-5713-410F-9143-93DF60EC32CD}" type="pres">
      <dgm:prSet presAssocID="{5842B809-C975-4E29-9590-C396460F56CD}" presName="node" presStyleLbl="node1" presStyleIdx="3" presStyleCnt="6">
        <dgm:presLayoutVars>
          <dgm:bulletEnabled val="1"/>
        </dgm:presLayoutVars>
      </dgm:prSet>
      <dgm:spPr/>
    </dgm:pt>
    <dgm:pt modelId="{7A9A9EBE-8389-48C4-8F92-7BE931C1480D}" type="pres">
      <dgm:prSet presAssocID="{0B196842-CEBA-492C-A599-9DC9203D73BE}" presName="sibTrans" presStyleCnt="0"/>
      <dgm:spPr/>
    </dgm:pt>
    <dgm:pt modelId="{08B59444-5C9E-434E-A564-01722DA76FAC}" type="pres">
      <dgm:prSet presAssocID="{041F6935-7C93-4710-9FAF-B9F1CFA83200}" presName="node" presStyleLbl="node1" presStyleIdx="4" presStyleCnt="6">
        <dgm:presLayoutVars>
          <dgm:bulletEnabled val="1"/>
        </dgm:presLayoutVars>
      </dgm:prSet>
      <dgm:spPr/>
    </dgm:pt>
    <dgm:pt modelId="{61BD3E44-92AF-4206-AB05-77C15BE1C1B2}" type="pres">
      <dgm:prSet presAssocID="{F37AFFD9-36D4-420D-9FA5-3FFA437430A4}" presName="sibTrans" presStyleCnt="0"/>
      <dgm:spPr/>
    </dgm:pt>
    <dgm:pt modelId="{6FB9D7AB-F3E6-41A6-9717-50AA609A754A}" type="pres">
      <dgm:prSet presAssocID="{D472C4BB-9CB1-4BDB-95C4-D97F50FF35FC}" presName="node" presStyleLbl="node1" presStyleIdx="5" presStyleCnt="6">
        <dgm:presLayoutVars>
          <dgm:bulletEnabled val="1"/>
        </dgm:presLayoutVars>
      </dgm:prSet>
      <dgm:spPr/>
    </dgm:pt>
  </dgm:ptLst>
  <dgm:cxnLst>
    <dgm:cxn modelId="{4100FA07-9FA8-4E61-AD14-6558E3753809}" type="presOf" srcId="{1C4EDD96-C314-4D26-BAA7-D6642D26BA08}" destId="{7BC0DF7E-20FD-4A06-875B-20A9D8B7C680}" srcOrd="0" destOrd="0" presId="urn:microsoft.com/office/officeart/2005/8/layout/default"/>
    <dgm:cxn modelId="{D80AE60D-1073-474D-ACA9-249526ECA384}" srcId="{A40C94BA-2FC7-438C-BA27-C032E1745982}" destId="{5842B809-C975-4E29-9590-C396460F56CD}" srcOrd="3" destOrd="0" parTransId="{57FBB82D-B899-4E5C-901D-D6889C991011}" sibTransId="{0B196842-CEBA-492C-A599-9DC9203D73BE}"/>
    <dgm:cxn modelId="{0EB85317-54B2-4ED6-AEFA-81069CC789CB}" srcId="{A40C94BA-2FC7-438C-BA27-C032E1745982}" destId="{1238AD38-CE89-4022-B7AC-0AC65F0B4747}" srcOrd="1" destOrd="0" parTransId="{5FD491A0-37F6-4A3B-97C9-915545372FEE}" sibTransId="{BEE959B8-945D-4D72-A812-7146BB1ED7F3}"/>
    <dgm:cxn modelId="{87CE2223-D605-4FBE-95CB-1732004D43B2}" type="presOf" srcId="{D472C4BB-9CB1-4BDB-95C4-D97F50FF35FC}" destId="{6FB9D7AB-F3E6-41A6-9717-50AA609A754A}" srcOrd="0" destOrd="0" presId="urn:microsoft.com/office/officeart/2005/8/layout/default"/>
    <dgm:cxn modelId="{28845A30-3B43-4D2A-B471-254A9F7E78BC}" srcId="{A40C94BA-2FC7-438C-BA27-C032E1745982}" destId="{D472C4BB-9CB1-4BDB-95C4-D97F50FF35FC}" srcOrd="5" destOrd="0" parTransId="{2AF4EF54-1D63-499F-8DE9-0FAE96826DC4}" sibTransId="{50854E91-B45E-4F58-AB23-8CDB5B4BEB19}"/>
    <dgm:cxn modelId="{E9A2FA4A-1A94-4F7C-AE59-4BE5F6C40FAB}" type="presOf" srcId="{041F6935-7C93-4710-9FAF-B9F1CFA83200}" destId="{08B59444-5C9E-434E-A564-01722DA76FAC}" srcOrd="0" destOrd="0" presId="urn:microsoft.com/office/officeart/2005/8/layout/default"/>
    <dgm:cxn modelId="{2A51C64B-444A-4027-97AB-842D02CABF1D}" type="presOf" srcId="{1238AD38-CE89-4022-B7AC-0AC65F0B4747}" destId="{2C274368-FFC9-4F34-80B6-16C040489361}" srcOrd="0" destOrd="0" presId="urn:microsoft.com/office/officeart/2005/8/layout/default"/>
    <dgm:cxn modelId="{99252E53-F107-4B0D-84B4-4DB21FBEFD39}" type="presOf" srcId="{5842B809-C975-4E29-9590-C396460F56CD}" destId="{80C0B043-5713-410F-9143-93DF60EC32CD}" srcOrd="0" destOrd="0" presId="urn:microsoft.com/office/officeart/2005/8/layout/default"/>
    <dgm:cxn modelId="{8D781378-38C1-4DE1-AA95-4C880101A831}" srcId="{A40C94BA-2FC7-438C-BA27-C032E1745982}" destId="{1C4EDD96-C314-4D26-BAA7-D6642D26BA08}" srcOrd="0" destOrd="0" parTransId="{D08D70B9-DC22-4BDE-B286-92686D441715}" sibTransId="{C8AA39B7-8F25-42EF-A9C9-AFCEC4AB6E62}"/>
    <dgm:cxn modelId="{87E23A8D-BDAD-4266-BF5C-DAE2E6543A91}" srcId="{A40C94BA-2FC7-438C-BA27-C032E1745982}" destId="{6B9AC77B-3DA8-4AF8-B1AC-741DABDCA92E}" srcOrd="2" destOrd="0" parTransId="{9F70CE72-A844-45CE-A878-2FB9017CB016}" sibTransId="{3F55881A-AD81-46D8-8070-6A639DEC5F86}"/>
    <dgm:cxn modelId="{76D99C97-1138-47B3-9D23-310951E70110}" type="presOf" srcId="{A40C94BA-2FC7-438C-BA27-C032E1745982}" destId="{9BF4BC26-D166-491B-9B38-AD42E31761CD}" srcOrd="0" destOrd="0" presId="urn:microsoft.com/office/officeart/2005/8/layout/default"/>
    <dgm:cxn modelId="{EF006E9D-F2FB-4523-BDE9-4C2135648ECB}" type="presOf" srcId="{6B9AC77B-3DA8-4AF8-B1AC-741DABDCA92E}" destId="{3D4EE8DB-17B7-4A54-8C5F-9D743812F16F}" srcOrd="0" destOrd="0" presId="urn:microsoft.com/office/officeart/2005/8/layout/default"/>
    <dgm:cxn modelId="{B559C5A9-774E-448F-B6E0-C4525DED5216}" srcId="{A40C94BA-2FC7-438C-BA27-C032E1745982}" destId="{041F6935-7C93-4710-9FAF-B9F1CFA83200}" srcOrd="4" destOrd="0" parTransId="{DE56B61A-77CA-450A-BC2B-3EFADC07BD72}" sibTransId="{F37AFFD9-36D4-420D-9FA5-3FFA437430A4}"/>
    <dgm:cxn modelId="{4AA9C37D-3F90-413B-BBA4-B77E494378A5}" type="presParOf" srcId="{9BF4BC26-D166-491B-9B38-AD42E31761CD}" destId="{7BC0DF7E-20FD-4A06-875B-20A9D8B7C680}" srcOrd="0" destOrd="0" presId="urn:microsoft.com/office/officeart/2005/8/layout/default"/>
    <dgm:cxn modelId="{DC3964DC-82C7-4373-B513-73EAA507EDE8}" type="presParOf" srcId="{9BF4BC26-D166-491B-9B38-AD42E31761CD}" destId="{83110CF1-6A73-425D-81BF-6FBFAD4573DD}" srcOrd="1" destOrd="0" presId="urn:microsoft.com/office/officeart/2005/8/layout/default"/>
    <dgm:cxn modelId="{43D5B91E-8CE1-4E06-94C1-7CDDED42AA04}" type="presParOf" srcId="{9BF4BC26-D166-491B-9B38-AD42E31761CD}" destId="{2C274368-FFC9-4F34-80B6-16C040489361}" srcOrd="2" destOrd="0" presId="urn:microsoft.com/office/officeart/2005/8/layout/default"/>
    <dgm:cxn modelId="{B2A8BCC7-708A-4280-B7D7-327225E2AE22}" type="presParOf" srcId="{9BF4BC26-D166-491B-9B38-AD42E31761CD}" destId="{4CC91864-05C2-4FCB-8D04-E293A855C8C6}" srcOrd="3" destOrd="0" presId="urn:microsoft.com/office/officeart/2005/8/layout/default"/>
    <dgm:cxn modelId="{B6A81805-2249-4CCD-AC40-0028B38CEAB5}" type="presParOf" srcId="{9BF4BC26-D166-491B-9B38-AD42E31761CD}" destId="{3D4EE8DB-17B7-4A54-8C5F-9D743812F16F}" srcOrd="4" destOrd="0" presId="urn:microsoft.com/office/officeart/2005/8/layout/default"/>
    <dgm:cxn modelId="{175C223C-FCCF-4223-9622-AA4CFDC32964}" type="presParOf" srcId="{9BF4BC26-D166-491B-9B38-AD42E31761CD}" destId="{86455AEF-F4F7-4271-9AC0-0D48785E2CA9}" srcOrd="5" destOrd="0" presId="urn:microsoft.com/office/officeart/2005/8/layout/default"/>
    <dgm:cxn modelId="{08921952-FC79-4616-860C-1EED3148C2A4}" type="presParOf" srcId="{9BF4BC26-D166-491B-9B38-AD42E31761CD}" destId="{80C0B043-5713-410F-9143-93DF60EC32CD}" srcOrd="6" destOrd="0" presId="urn:microsoft.com/office/officeart/2005/8/layout/default"/>
    <dgm:cxn modelId="{79AFF0BF-2840-4E4D-B0B9-AEA1554F77DD}" type="presParOf" srcId="{9BF4BC26-D166-491B-9B38-AD42E31761CD}" destId="{7A9A9EBE-8389-48C4-8F92-7BE931C1480D}" srcOrd="7" destOrd="0" presId="urn:microsoft.com/office/officeart/2005/8/layout/default"/>
    <dgm:cxn modelId="{1E583D44-EDD7-43EE-B2F4-38D91F721FE9}" type="presParOf" srcId="{9BF4BC26-D166-491B-9B38-AD42E31761CD}" destId="{08B59444-5C9E-434E-A564-01722DA76FAC}" srcOrd="8" destOrd="0" presId="urn:microsoft.com/office/officeart/2005/8/layout/default"/>
    <dgm:cxn modelId="{4A5AC1CC-7F87-412D-A69D-A63E2F2F318B}" type="presParOf" srcId="{9BF4BC26-D166-491B-9B38-AD42E31761CD}" destId="{61BD3E44-92AF-4206-AB05-77C15BE1C1B2}" srcOrd="9" destOrd="0" presId="urn:microsoft.com/office/officeart/2005/8/layout/default"/>
    <dgm:cxn modelId="{C0416743-3D2C-40F6-946B-A263806F23B8}" type="presParOf" srcId="{9BF4BC26-D166-491B-9B38-AD42E31761CD}" destId="{6FB9D7AB-F3E6-41A6-9717-50AA609A754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1E529A-44FA-4B29-B100-81D80739C1A0}" type="doc">
      <dgm:prSet loTypeId="urn:microsoft.com/office/officeart/2005/8/layout/list1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A469127-D584-4646-B74F-E24CF828A9AE}">
      <dgm:prSet/>
      <dgm:spPr>
        <a:solidFill>
          <a:schemeClr val="accent6"/>
        </a:solidFill>
      </dgm:spPr>
      <dgm:t>
        <a:bodyPr/>
        <a:lstStyle/>
        <a:p>
          <a:r>
            <a:rPr lang="en-US" dirty="0" err="1">
              <a:solidFill>
                <a:schemeClr val="tx1"/>
              </a:solidFill>
            </a:rPr>
            <a:t>Luonnon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monimuotoisuus</a:t>
          </a:r>
          <a:endParaRPr lang="en-US" dirty="0">
            <a:solidFill>
              <a:schemeClr val="tx1"/>
            </a:solidFill>
          </a:endParaRPr>
        </a:p>
      </dgm:t>
    </dgm:pt>
    <dgm:pt modelId="{90570985-238B-4AAA-AF02-26F37E0D9776}" type="parTrans" cxnId="{52665B4A-96E0-4D4E-9013-9D48F3A33891}">
      <dgm:prSet/>
      <dgm:spPr/>
      <dgm:t>
        <a:bodyPr/>
        <a:lstStyle/>
        <a:p>
          <a:endParaRPr lang="en-US"/>
        </a:p>
      </dgm:t>
    </dgm:pt>
    <dgm:pt modelId="{A2D8B201-4CB2-46FE-B07F-4C4142B52D1E}" type="sibTrans" cxnId="{52665B4A-96E0-4D4E-9013-9D48F3A33891}">
      <dgm:prSet/>
      <dgm:spPr/>
      <dgm:t>
        <a:bodyPr/>
        <a:lstStyle/>
        <a:p>
          <a:endParaRPr lang="en-US"/>
        </a:p>
      </dgm:t>
    </dgm:pt>
    <dgm:pt modelId="{89FF4C4A-5A73-49DD-B708-0688E5D2A259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fi-FI" dirty="0">
              <a:solidFill>
                <a:schemeClr val="tx1"/>
              </a:solidFill>
            </a:rPr>
            <a:t>Talvitie</a:t>
          </a:r>
          <a:endParaRPr lang="en-US" dirty="0">
            <a:solidFill>
              <a:schemeClr val="tx1"/>
            </a:solidFill>
          </a:endParaRPr>
        </a:p>
      </dgm:t>
    </dgm:pt>
    <dgm:pt modelId="{3567EEEA-E270-404A-951B-B6471CC517E6}" type="parTrans" cxnId="{6875EDFD-25DF-42ED-8466-5461EFE9E050}">
      <dgm:prSet/>
      <dgm:spPr/>
      <dgm:t>
        <a:bodyPr/>
        <a:lstStyle/>
        <a:p>
          <a:endParaRPr lang="en-US"/>
        </a:p>
      </dgm:t>
    </dgm:pt>
    <dgm:pt modelId="{AAA00FA9-B556-4A0F-90E5-3DD1B0AF2BEC}" type="sibTrans" cxnId="{6875EDFD-25DF-42ED-8466-5461EFE9E050}">
      <dgm:prSet/>
      <dgm:spPr/>
      <dgm:t>
        <a:bodyPr/>
        <a:lstStyle/>
        <a:p>
          <a:endParaRPr lang="en-US"/>
        </a:p>
      </dgm:t>
    </dgm:pt>
    <dgm:pt modelId="{6190B8DE-937F-4435-93BE-23255ED4FDA3}">
      <dgm:prSet/>
      <dgm:spPr>
        <a:solidFill>
          <a:srgbClr val="FFC000"/>
        </a:solidFill>
      </dgm:spPr>
      <dgm:t>
        <a:bodyPr/>
        <a:lstStyle/>
        <a:p>
          <a:r>
            <a:rPr lang="en-US" dirty="0" err="1">
              <a:solidFill>
                <a:schemeClr val="tx1"/>
              </a:solidFill>
            </a:rPr>
            <a:t>Paikalliskulttuuri</a:t>
          </a:r>
          <a:endParaRPr lang="en-US" dirty="0">
            <a:solidFill>
              <a:schemeClr val="tx1"/>
            </a:solidFill>
          </a:endParaRPr>
        </a:p>
      </dgm:t>
    </dgm:pt>
    <dgm:pt modelId="{5FD1CFB7-4354-48DC-A4FF-1C8C08EF4212}" type="parTrans" cxnId="{8CDE4AB0-17DF-449D-BD2B-BEC07B34153D}">
      <dgm:prSet/>
      <dgm:spPr/>
      <dgm:t>
        <a:bodyPr/>
        <a:lstStyle/>
        <a:p>
          <a:endParaRPr lang="fi-FI"/>
        </a:p>
      </dgm:t>
    </dgm:pt>
    <dgm:pt modelId="{61588841-21F6-4ECC-8212-115D038C0448}" type="sibTrans" cxnId="{8CDE4AB0-17DF-449D-BD2B-BEC07B34153D}">
      <dgm:prSet/>
      <dgm:spPr/>
      <dgm:t>
        <a:bodyPr/>
        <a:lstStyle/>
        <a:p>
          <a:endParaRPr lang="fi-FI"/>
        </a:p>
      </dgm:t>
    </dgm:pt>
    <dgm:pt modelId="{AD70B2E3-A08E-4793-9DAE-2A1EAE61964A}" type="pres">
      <dgm:prSet presAssocID="{AC1E529A-44FA-4B29-B100-81D80739C1A0}" presName="linear" presStyleCnt="0">
        <dgm:presLayoutVars>
          <dgm:dir/>
          <dgm:animLvl val="lvl"/>
          <dgm:resizeHandles val="exact"/>
        </dgm:presLayoutVars>
      </dgm:prSet>
      <dgm:spPr/>
    </dgm:pt>
    <dgm:pt modelId="{135A25E3-6AE3-4B40-BB70-E74E03CCFAAD}" type="pres">
      <dgm:prSet presAssocID="{3A469127-D584-4646-B74F-E24CF828A9AE}" presName="parentLin" presStyleCnt="0"/>
      <dgm:spPr/>
    </dgm:pt>
    <dgm:pt modelId="{507489E5-480C-4865-A649-3241AE8C9C1B}" type="pres">
      <dgm:prSet presAssocID="{3A469127-D584-4646-B74F-E24CF828A9AE}" presName="parentLeftMargin" presStyleLbl="node1" presStyleIdx="0" presStyleCnt="3"/>
      <dgm:spPr/>
    </dgm:pt>
    <dgm:pt modelId="{5B838719-9B79-4E73-96D4-10D6037B7251}" type="pres">
      <dgm:prSet presAssocID="{3A469127-D584-4646-B74F-E24CF828A9AE}" presName="parentText" presStyleLbl="node1" presStyleIdx="0" presStyleCnt="3" custLinFactNeighborX="-5878" custLinFactNeighborY="51784">
        <dgm:presLayoutVars>
          <dgm:chMax val="0"/>
          <dgm:bulletEnabled val="1"/>
        </dgm:presLayoutVars>
      </dgm:prSet>
      <dgm:spPr/>
    </dgm:pt>
    <dgm:pt modelId="{ED0F0DDC-3A30-44E2-8FE3-71F11C787E3D}" type="pres">
      <dgm:prSet presAssocID="{3A469127-D584-4646-B74F-E24CF828A9AE}" presName="negativeSpace" presStyleCnt="0"/>
      <dgm:spPr/>
    </dgm:pt>
    <dgm:pt modelId="{D72AD9EF-8C88-45D7-80F7-D947585DB5C3}" type="pres">
      <dgm:prSet presAssocID="{3A469127-D584-4646-B74F-E24CF828A9AE}" presName="childText" presStyleLbl="conFgAcc1" presStyleIdx="0" presStyleCnt="3">
        <dgm:presLayoutVars>
          <dgm:bulletEnabled val="1"/>
        </dgm:presLayoutVars>
      </dgm:prSet>
      <dgm:spPr/>
    </dgm:pt>
    <dgm:pt modelId="{64E65144-E801-44A9-9D0C-6910328C8C43}" type="pres">
      <dgm:prSet presAssocID="{A2D8B201-4CB2-46FE-B07F-4C4142B52D1E}" presName="spaceBetweenRectangles" presStyleCnt="0"/>
      <dgm:spPr/>
    </dgm:pt>
    <dgm:pt modelId="{882EA006-6559-42FF-8C9D-607E8AF90B20}" type="pres">
      <dgm:prSet presAssocID="{6190B8DE-937F-4435-93BE-23255ED4FDA3}" presName="parentLin" presStyleCnt="0"/>
      <dgm:spPr/>
    </dgm:pt>
    <dgm:pt modelId="{BD94557D-CED7-4D12-8681-D63E8160D003}" type="pres">
      <dgm:prSet presAssocID="{6190B8DE-937F-4435-93BE-23255ED4FDA3}" presName="parentLeftMargin" presStyleLbl="node1" presStyleIdx="0" presStyleCnt="3"/>
      <dgm:spPr/>
    </dgm:pt>
    <dgm:pt modelId="{B0A04ECD-AC9D-422B-B5E1-D62C3EAC9155}" type="pres">
      <dgm:prSet presAssocID="{6190B8DE-937F-4435-93BE-23255ED4FDA3}" presName="parentText" presStyleLbl="node1" presStyleIdx="1" presStyleCnt="3" custLinFactNeighborX="15914" custLinFactNeighborY="13213">
        <dgm:presLayoutVars>
          <dgm:chMax val="0"/>
          <dgm:bulletEnabled val="1"/>
        </dgm:presLayoutVars>
      </dgm:prSet>
      <dgm:spPr/>
    </dgm:pt>
    <dgm:pt modelId="{0B072CD4-14D4-4D0D-9005-8A7586EA95A8}" type="pres">
      <dgm:prSet presAssocID="{6190B8DE-937F-4435-93BE-23255ED4FDA3}" presName="negativeSpace" presStyleCnt="0"/>
      <dgm:spPr/>
    </dgm:pt>
    <dgm:pt modelId="{1C6CD840-2151-4FE3-9C13-24E68FF9AC67}" type="pres">
      <dgm:prSet presAssocID="{6190B8DE-937F-4435-93BE-23255ED4FDA3}" presName="childText" presStyleLbl="conFgAcc1" presStyleIdx="1" presStyleCnt="3">
        <dgm:presLayoutVars>
          <dgm:bulletEnabled val="1"/>
        </dgm:presLayoutVars>
      </dgm:prSet>
      <dgm:spPr/>
    </dgm:pt>
    <dgm:pt modelId="{0DE384DF-8BBA-4D02-8FE0-B1EA1E700014}" type="pres">
      <dgm:prSet presAssocID="{61588841-21F6-4ECC-8212-115D038C0448}" presName="spaceBetweenRectangles" presStyleCnt="0"/>
      <dgm:spPr/>
    </dgm:pt>
    <dgm:pt modelId="{2A91EBBC-1216-45BC-8B30-4BEC19F6979F}" type="pres">
      <dgm:prSet presAssocID="{89FF4C4A-5A73-49DD-B708-0688E5D2A259}" presName="parentLin" presStyleCnt="0"/>
      <dgm:spPr/>
    </dgm:pt>
    <dgm:pt modelId="{11C1CD67-3699-4C3B-A897-8ED492737DA1}" type="pres">
      <dgm:prSet presAssocID="{89FF4C4A-5A73-49DD-B708-0688E5D2A259}" presName="parentLeftMargin" presStyleLbl="node1" presStyleIdx="1" presStyleCnt="3"/>
      <dgm:spPr/>
    </dgm:pt>
    <dgm:pt modelId="{181C921F-5A19-4948-938D-AEF5852F0567}" type="pres">
      <dgm:prSet presAssocID="{89FF4C4A-5A73-49DD-B708-0688E5D2A259}" presName="parentText" presStyleLbl="node1" presStyleIdx="2" presStyleCnt="3" custLinFactNeighborX="39427" custLinFactNeighborY="-23712">
        <dgm:presLayoutVars>
          <dgm:chMax val="0"/>
          <dgm:bulletEnabled val="1"/>
        </dgm:presLayoutVars>
      </dgm:prSet>
      <dgm:spPr/>
    </dgm:pt>
    <dgm:pt modelId="{1D7DA24B-9E38-498F-8F09-824DBA8DF5DC}" type="pres">
      <dgm:prSet presAssocID="{89FF4C4A-5A73-49DD-B708-0688E5D2A259}" presName="negativeSpace" presStyleCnt="0"/>
      <dgm:spPr/>
    </dgm:pt>
    <dgm:pt modelId="{7DF3C4D6-83D9-478E-A815-5C9191041642}" type="pres">
      <dgm:prSet presAssocID="{89FF4C4A-5A73-49DD-B708-0688E5D2A25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2665B4A-96E0-4D4E-9013-9D48F3A33891}" srcId="{AC1E529A-44FA-4B29-B100-81D80739C1A0}" destId="{3A469127-D584-4646-B74F-E24CF828A9AE}" srcOrd="0" destOrd="0" parTransId="{90570985-238B-4AAA-AF02-26F37E0D9776}" sibTransId="{A2D8B201-4CB2-46FE-B07F-4C4142B52D1E}"/>
    <dgm:cxn modelId="{53214481-CE6D-463A-BB43-F37988BD2EB3}" type="presOf" srcId="{AC1E529A-44FA-4B29-B100-81D80739C1A0}" destId="{AD70B2E3-A08E-4793-9DAE-2A1EAE61964A}" srcOrd="0" destOrd="0" presId="urn:microsoft.com/office/officeart/2005/8/layout/list1"/>
    <dgm:cxn modelId="{DCB4B78D-31A1-4F24-A734-7D3E5CC606AC}" type="presOf" srcId="{6190B8DE-937F-4435-93BE-23255ED4FDA3}" destId="{B0A04ECD-AC9D-422B-B5E1-D62C3EAC9155}" srcOrd="1" destOrd="0" presId="urn:microsoft.com/office/officeart/2005/8/layout/list1"/>
    <dgm:cxn modelId="{ED837B8E-1934-46B9-AC06-861A25AB8A4F}" type="presOf" srcId="{89FF4C4A-5A73-49DD-B708-0688E5D2A259}" destId="{181C921F-5A19-4948-938D-AEF5852F0567}" srcOrd="1" destOrd="0" presId="urn:microsoft.com/office/officeart/2005/8/layout/list1"/>
    <dgm:cxn modelId="{4279CBAD-71D0-499E-B496-537F86E4E6BB}" type="presOf" srcId="{3A469127-D584-4646-B74F-E24CF828A9AE}" destId="{5B838719-9B79-4E73-96D4-10D6037B7251}" srcOrd="1" destOrd="0" presId="urn:microsoft.com/office/officeart/2005/8/layout/list1"/>
    <dgm:cxn modelId="{8CDE4AB0-17DF-449D-BD2B-BEC07B34153D}" srcId="{AC1E529A-44FA-4B29-B100-81D80739C1A0}" destId="{6190B8DE-937F-4435-93BE-23255ED4FDA3}" srcOrd="1" destOrd="0" parTransId="{5FD1CFB7-4354-48DC-A4FF-1C8C08EF4212}" sibTransId="{61588841-21F6-4ECC-8212-115D038C0448}"/>
    <dgm:cxn modelId="{10DFA5C1-0644-4623-8261-76EFCEFA0394}" type="presOf" srcId="{6190B8DE-937F-4435-93BE-23255ED4FDA3}" destId="{BD94557D-CED7-4D12-8681-D63E8160D003}" srcOrd="0" destOrd="0" presId="urn:microsoft.com/office/officeart/2005/8/layout/list1"/>
    <dgm:cxn modelId="{4E871BCE-59FA-465C-9792-E07C5B90789B}" type="presOf" srcId="{89FF4C4A-5A73-49DD-B708-0688E5D2A259}" destId="{11C1CD67-3699-4C3B-A897-8ED492737DA1}" srcOrd="0" destOrd="0" presId="urn:microsoft.com/office/officeart/2005/8/layout/list1"/>
    <dgm:cxn modelId="{B4DAB3F5-9320-495A-A788-3A6ACBD56304}" type="presOf" srcId="{3A469127-D584-4646-B74F-E24CF828A9AE}" destId="{507489E5-480C-4865-A649-3241AE8C9C1B}" srcOrd="0" destOrd="0" presId="urn:microsoft.com/office/officeart/2005/8/layout/list1"/>
    <dgm:cxn modelId="{6875EDFD-25DF-42ED-8466-5461EFE9E050}" srcId="{AC1E529A-44FA-4B29-B100-81D80739C1A0}" destId="{89FF4C4A-5A73-49DD-B708-0688E5D2A259}" srcOrd="2" destOrd="0" parTransId="{3567EEEA-E270-404A-951B-B6471CC517E6}" sibTransId="{AAA00FA9-B556-4A0F-90E5-3DD1B0AF2BEC}"/>
    <dgm:cxn modelId="{C562FBA2-81B8-4E52-9DD5-05366C82ED02}" type="presParOf" srcId="{AD70B2E3-A08E-4793-9DAE-2A1EAE61964A}" destId="{135A25E3-6AE3-4B40-BB70-E74E03CCFAAD}" srcOrd="0" destOrd="0" presId="urn:microsoft.com/office/officeart/2005/8/layout/list1"/>
    <dgm:cxn modelId="{1B368338-E745-4C54-85AF-23877FD7808E}" type="presParOf" srcId="{135A25E3-6AE3-4B40-BB70-E74E03CCFAAD}" destId="{507489E5-480C-4865-A649-3241AE8C9C1B}" srcOrd="0" destOrd="0" presId="urn:microsoft.com/office/officeart/2005/8/layout/list1"/>
    <dgm:cxn modelId="{DC741E0D-88BB-42E7-86D9-FD7B66C02EC1}" type="presParOf" srcId="{135A25E3-6AE3-4B40-BB70-E74E03CCFAAD}" destId="{5B838719-9B79-4E73-96D4-10D6037B7251}" srcOrd="1" destOrd="0" presId="urn:microsoft.com/office/officeart/2005/8/layout/list1"/>
    <dgm:cxn modelId="{C33B552F-57EC-48EE-ADA8-FEC4F61C28F6}" type="presParOf" srcId="{AD70B2E3-A08E-4793-9DAE-2A1EAE61964A}" destId="{ED0F0DDC-3A30-44E2-8FE3-71F11C787E3D}" srcOrd="1" destOrd="0" presId="urn:microsoft.com/office/officeart/2005/8/layout/list1"/>
    <dgm:cxn modelId="{3FACDE5D-0BCE-4142-9CE6-6A396561B042}" type="presParOf" srcId="{AD70B2E3-A08E-4793-9DAE-2A1EAE61964A}" destId="{D72AD9EF-8C88-45D7-80F7-D947585DB5C3}" srcOrd="2" destOrd="0" presId="urn:microsoft.com/office/officeart/2005/8/layout/list1"/>
    <dgm:cxn modelId="{754446CC-8B38-4004-B6BF-81A39AC569E2}" type="presParOf" srcId="{AD70B2E3-A08E-4793-9DAE-2A1EAE61964A}" destId="{64E65144-E801-44A9-9D0C-6910328C8C43}" srcOrd="3" destOrd="0" presId="urn:microsoft.com/office/officeart/2005/8/layout/list1"/>
    <dgm:cxn modelId="{026F4235-1888-4A25-99E7-BD0FF80832A6}" type="presParOf" srcId="{AD70B2E3-A08E-4793-9DAE-2A1EAE61964A}" destId="{882EA006-6559-42FF-8C9D-607E8AF90B20}" srcOrd="4" destOrd="0" presId="urn:microsoft.com/office/officeart/2005/8/layout/list1"/>
    <dgm:cxn modelId="{4AB4992A-CB2A-4B38-A2AC-D611FE4D2DE4}" type="presParOf" srcId="{882EA006-6559-42FF-8C9D-607E8AF90B20}" destId="{BD94557D-CED7-4D12-8681-D63E8160D003}" srcOrd="0" destOrd="0" presId="urn:microsoft.com/office/officeart/2005/8/layout/list1"/>
    <dgm:cxn modelId="{1B2F7DEC-B8E2-4585-AE34-BE6337B312F8}" type="presParOf" srcId="{882EA006-6559-42FF-8C9D-607E8AF90B20}" destId="{B0A04ECD-AC9D-422B-B5E1-D62C3EAC9155}" srcOrd="1" destOrd="0" presId="urn:microsoft.com/office/officeart/2005/8/layout/list1"/>
    <dgm:cxn modelId="{004E4AD2-59C7-4CDE-A263-DCFB57D14092}" type="presParOf" srcId="{AD70B2E3-A08E-4793-9DAE-2A1EAE61964A}" destId="{0B072CD4-14D4-4D0D-9005-8A7586EA95A8}" srcOrd="5" destOrd="0" presId="urn:microsoft.com/office/officeart/2005/8/layout/list1"/>
    <dgm:cxn modelId="{FD3FB82A-37F3-4911-9728-DB99CDA7EA4F}" type="presParOf" srcId="{AD70B2E3-A08E-4793-9DAE-2A1EAE61964A}" destId="{1C6CD840-2151-4FE3-9C13-24E68FF9AC67}" srcOrd="6" destOrd="0" presId="urn:microsoft.com/office/officeart/2005/8/layout/list1"/>
    <dgm:cxn modelId="{15038DB0-1488-4C20-AD37-1622066D8BDC}" type="presParOf" srcId="{AD70B2E3-A08E-4793-9DAE-2A1EAE61964A}" destId="{0DE384DF-8BBA-4D02-8FE0-B1EA1E700014}" srcOrd="7" destOrd="0" presId="urn:microsoft.com/office/officeart/2005/8/layout/list1"/>
    <dgm:cxn modelId="{C1609898-34BB-4634-AB08-9224115F583F}" type="presParOf" srcId="{AD70B2E3-A08E-4793-9DAE-2A1EAE61964A}" destId="{2A91EBBC-1216-45BC-8B30-4BEC19F6979F}" srcOrd="8" destOrd="0" presId="urn:microsoft.com/office/officeart/2005/8/layout/list1"/>
    <dgm:cxn modelId="{4F6FCED1-5582-4A55-BBAC-31DCC7366C68}" type="presParOf" srcId="{2A91EBBC-1216-45BC-8B30-4BEC19F6979F}" destId="{11C1CD67-3699-4C3B-A897-8ED492737DA1}" srcOrd="0" destOrd="0" presId="urn:microsoft.com/office/officeart/2005/8/layout/list1"/>
    <dgm:cxn modelId="{F1D06EA9-2F76-41B4-B6EA-2F9B1F4C58FA}" type="presParOf" srcId="{2A91EBBC-1216-45BC-8B30-4BEC19F6979F}" destId="{181C921F-5A19-4948-938D-AEF5852F0567}" srcOrd="1" destOrd="0" presId="urn:microsoft.com/office/officeart/2005/8/layout/list1"/>
    <dgm:cxn modelId="{22563B48-826F-4C12-8FC6-91AB673CC17D}" type="presParOf" srcId="{AD70B2E3-A08E-4793-9DAE-2A1EAE61964A}" destId="{1D7DA24B-9E38-498F-8F09-824DBA8DF5DC}" srcOrd="9" destOrd="0" presId="urn:microsoft.com/office/officeart/2005/8/layout/list1"/>
    <dgm:cxn modelId="{C1936FE8-B96A-4B0A-9774-843025B4011E}" type="presParOf" srcId="{AD70B2E3-A08E-4793-9DAE-2A1EAE61964A}" destId="{7DF3C4D6-83D9-478E-A815-5C919104164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548166-6096-4868-9A58-FE6FCA18BA8E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EA37AEB-B928-464B-A48C-51867CB154C9}" type="pres">
      <dgm:prSet presAssocID="{34548166-6096-4868-9A58-FE6FCA18BA8E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1A5A84AC-9AA2-4136-BF12-768BB7EFE332}" type="presOf" srcId="{34548166-6096-4868-9A58-FE6FCA18BA8E}" destId="{9EA37AEB-B928-464B-A48C-51867CB154C9}" srcOrd="0" destOrd="0" presId="urn:microsoft.com/office/officeart/2005/8/layout/vList2"/>
  </dgm:cxnLst>
  <dgm:bg>
    <a:solidFill>
      <a:srgbClr val="FFC00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C1E529A-44FA-4B29-B100-81D80739C1A0}" type="doc">
      <dgm:prSet loTypeId="urn:microsoft.com/office/officeart/2005/8/layout/list1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A469127-D584-4646-B74F-E24CF828A9AE}">
      <dgm:prSet/>
      <dgm:spPr>
        <a:solidFill>
          <a:srgbClr val="FFC000"/>
        </a:solidFill>
      </dgm:spPr>
      <dgm:t>
        <a:bodyPr/>
        <a:lstStyle/>
        <a:p>
          <a:r>
            <a:rPr lang="fi-FI" dirty="0">
              <a:solidFill>
                <a:schemeClr val="tx1"/>
              </a:solidFill>
            </a:rPr>
            <a:t>Talkootyö</a:t>
          </a:r>
          <a:endParaRPr lang="en-US" dirty="0">
            <a:solidFill>
              <a:schemeClr val="tx1"/>
            </a:solidFill>
          </a:endParaRPr>
        </a:p>
      </dgm:t>
    </dgm:pt>
    <dgm:pt modelId="{90570985-238B-4AAA-AF02-26F37E0D9776}" type="parTrans" cxnId="{52665B4A-96E0-4D4E-9013-9D48F3A33891}">
      <dgm:prSet/>
      <dgm:spPr/>
      <dgm:t>
        <a:bodyPr/>
        <a:lstStyle/>
        <a:p>
          <a:endParaRPr lang="en-US"/>
        </a:p>
      </dgm:t>
    </dgm:pt>
    <dgm:pt modelId="{A2D8B201-4CB2-46FE-B07F-4C4142B52D1E}" type="sibTrans" cxnId="{52665B4A-96E0-4D4E-9013-9D48F3A33891}">
      <dgm:prSet/>
      <dgm:spPr/>
      <dgm:t>
        <a:bodyPr/>
        <a:lstStyle/>
        <a:p>
          <a:endParaRPr lang="en-US"/>
        </a:p>
      </dgm:t>
    </dgm:pt>
    <dgm:pt modelId="{89FF4C4A-5A73-49DD-B708-0688E5D2A259}">
      <dgm:prSet/>
      <dgm:spPr>
        <a:solidFill>
          <a:srgbClr val="0070C0"/>
        </a:solidFill>
      </dgm:spPr>
      <dgm:t>
        <a:bodyPr/>
        <a:lstStyle/>
        <a:p>
          <a:r>
            <a:rPr lang="fi-FI"/>
            <a:t>Hankerahoitus</a:t>
          </a:r>
          <a:endParaRPr lang="en-US"/>
        </a:p>
      </dgm:t>
    </dgm:pt>
    <dgm:pt modelId="{3567EEEA-E270-404A-951B-B6471CC517E6}" type="parTrans" cxnId="{6875EDFD-25DF-42ED-8466-5461EFE9E050}">
      <dgm:prSet/>
      <dgm:spPr/>
      <dgm:t>
        <a:bodyPr/>
        <a:lstStyle/>
        <a:p>
          <a:endParaRPr lang="en-US"/>
        </a:p>
      </dgm:t>
    </dgm:pt>
    <dgm:pt modelId="{AAA00FA9-B556-4A0F-90E5-3DD1B0AF2BEC}" type="sibTrans" cxnId="{6875EDFD-25DF-42ED-8466-5461EFE9E050}">
      <dgm:prSet/>
      <dgm:spPr/>
      <dgm:t>
        <a:bodyPr/>
        <a:lstStyle/>
        <a:p>
          <a:endParaRPr lang="en-US"/>
        </a:p>
      </dgm:t>
    </dgm:pt>
    <dgm:pt modelId="{AD70B2E3-A08E-4793-9DAE-2A1EAE61964A}" type="pres">
      <dgm:prSet presAssocID="{AC1E529A-44FA-4B29-B100-81D80739C1A0}" presName="linear" presStyleCnt="0">
        <dgm:presLayoutVars>
          <dgm:dir/>
          <dgm:animLvl val="lvl"/>
          <dgm:resizeHandles val="exact"/>
        </dgm:presLayoutVars>
      </dgm:prSet>
      <dgm:spPr/>
    </dgm:pt>
    <dgm:pt modelId="{135A25E3-6AE3-4B40-BB70-E74E03CCFAAD}" type="pres">
      <dgm:prSet presAssocID="{3A469127-D584-4646-B74F-E24CF828A9AE}" presName="parentLin" presStyleCnt="0"/>
      <dgm:spPr/>
    </dgm:pt>
    <dgm:pt modelId="{507489E5-480C-4865-A649-3241AE8C9C1B}" type="pres">
      <dgm:prSet presAssocID="{3A469127-D584-4646-B74F-E24CF828A9AE}" presName="parentLeftMargin" presStyleLbl="node1" presStyleIdx="0" presStyleCnt="2"/>
      <dgm:spPr/>
    </dgm:pt>
    <dgm:pt modelId="{5B838719-9B79-4E73-96D4-10D6037B7251}" type="pres">
      <dgm:prSet presAssocID="{3A469127-D584-4646-B74F-E24CF828A9A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D0F0DDC-3A30-44E2-8FE3-71F11C787E3D}" type="pres">
      <dgm:prSet presAssocID="{3A469127-D584-4646-B74F-E24CF828A9AE}" presName="negativeSpace" presStyleCnt="0"/>
      <dgm:spPr/>
    </dgm:pt>
    <dgm:pt modelId="{D72AD9EF-8C88-45D7-80F7-D947585DB5C3}" type="pres">
      <dgm:prSet presAssocID="{3A469127-D584-4646-B74F-E24CF828A9AE}" presName="childText" presStyleLbl="conFgAcc1" presStyleIdx="0" presStyleCnt="2">
        <dgm:presLayoutVars>
          <dgm:bulletEnabled val="1"/>
        </dgm:presLayoutVars>
      </dgm:prSet>
      <dgm:spPr/>
    </dgm:pt>
    <dgm:pt modelId="{64E65144-E801-44A9-9D0C-6910328C8C43}" type="pres">
      <dgm:prSet presAssocID="{A2D8B201-4CB2-46FE-B07F-4C4142B52D1E}" presName="spaceBetweenRectangles" presStyleCnt="0"/>
      <dgm:spPr/>
    </dgm:pt>
    <dgm:pt modelId="{2A91EBBC-1216-45BC-8B30-4BEC19F6979F}" type="pres">
      <dgm:prSet presAssocID="{89FF4C4A-5A73-49DD-B708-0688E5D2A259}" presName="parentLin" presStyleCnt="0"/>
      <dgm:spPr/>
    </dgm:pt>
    <dgm:pt modelId="{11C1CD67-3699-4C3B-A897-8ED492737DA1}" type="pres">
      <dgm:prSet presAssocID="{89FF4C4A-5A73-49DD-B708-0688E5D2A259}" presName="parentLeftMargin" presStyleLbl="node1" presStyleIdx="0" presStyleCnt="2"/>
      <dgm:spPr/>
    </dgm:pt>
    <dgm:pt modelId="{181C921F-5A19-4948-938D-AEF5852F0567}" type="pres">
      <dgm:prSet presAssocID="{89FF4C4A-5A73-49DD-B708-0688E5D2A25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1D7DA24B-9E38-498F-8F09-824DBA8DF5DC}" type="pres">
      <dgm:prSet presAssocID="{89FF4C4A-5A73-49DD-B708-0688E5D2A259}" presName="negativeSpace" presStyleCnt="0"/>
      <dgm:spPr/>
    </dgm:pt>
    <dgm:pt modelId="{7DF3C4D6-83D9-478E-A815-5C9191041642}" type="pres">
      <dgm:prSet presAssocID="{89FF4C4A-5A73-49DD-B708-0688E5D2A25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2665B4A-96E0-4D4E-9013-9D48F3A33891}" srcId="{AC1E529A-44FA-4B29-B100-81D80739C1A0}" destId="{3A469127-D584-4646-B74F-E24CF828A9AE}" srcOrd="0" destOrd="0" parTransId="{90570985-238B-4AAA-AF02-26F37E0D9776}" sibTransId="{A2D8B201-4CB2-46FE-B07F-4C4142B52D1E}"/>
    <dgm:cxn modelId="{53214481-CE6D-463A-BB43-F37988BD2EB3}" type="presOf" srcId="{AC1E529A-44FA-4B29-B100-81D80739C1A0}" destId="{AD70B2E3-A08E-4793-9DAE-2A1EAE61964A}" srcOrd="0" destOrd="0" presId="urn:microsoft.com/office/officeart/2005/8/layout/list1"/>
    <dgm:cxn modelId="{ED837B8E-1934-46B9-AC06-861A25AB8A4F}" type="presOf" srcId="{89FF4C4A-5A73-49DD-B708-0688E5D2A259}" destId="{181C921F-5A19-4948-938D-AEF5852F0567}" srcOrd="1" destOrd="0" presId="urn:microsoft.com/office/officeart/2005/8/layout/list1"/>
    <dgm:cxn modelId="{4279CBAD-71D0-499E-B496-537F86E4E6BB}" type="presOf" srcId="{3A469127-D584-4646-B74F-E24CF828A9AE}" destId="{5B838719-9B79-4E73-96D4-10D6037B7251}" srcOrd="1" destOrd="0" presId="urn:microsoft.com/office/officeart/2005/8/layout/list1"/>
    <dgm:cxn modelId="{4E871BCE-59FA-465C-9792-E07C5B90789B}" type="presOf" srcId="{89FF4C4A-5A73-49DD-B708-0688E5D2A259}" destId="{11C1CD67-3699-4C3B-A897-8ED492737DA1}" srcOrd="0" destOrd="0" presId="urn:microsoft.com/office/officeart/2005/8/layout/list1"/>
    <dgm:cxn modelId="{B4DAB3F5-9320-495A-A788-3A6ACBD56304}" type="presOf" srcId="{3A469127-D584-4646-B74F-E24CF828A9AE}" destId="{507489E5-480C-4865-A649-3241AE8C9C1B}" srcOrd="0" destOrd="0" presId="urn:microsoft.com/office/officeart/2005/8/layout/list1"/>
    <dgm:cxn modelId="{6875EDFD-25DF-42ED-8466-5461EFE9E050}" srcId="{AC1E529A-44FA-4B29-B100-81D80739C1A0}" destId="{89FF4C4A-5A73-49DD-B708-0688E5D2A259}" srcOrd="1" destOrd="0" parTransId="{3567EEEA-E270-404A-951B-B6471CC517E6}" sibTransId="{AAA00FA9-B556-4A0F-90E5-3DD1B0AF2BEC}"/>
    <dgm:cxn modelId="{C562FBA2-81B8-4E52-9DD5-05366C82ED02}" type="presParOf" srcId="{AD70B2E3-A08E-4793-9DAE-2A1EAE61964A}" destId="{135A25E3-6AE3-4B40-BB70-E74E03CCFAAD}" srcOrd="0" destOrd="0" presId="urn:microsoft.com/office/officeart/2005/8/layout/list1"/>
    <dgm:cxn modelId="{1B368338-E745-4C54-85AF-23877FD7808E}" type="presParOf" srcId="{135A25E3-6AE3-4B40-BB70-E74E03CCFAAD}" destId="{507489E5-480C-4865-A649-3241AE8C9C1B}" srcOrd="0" destOrd="0" presId="urn:microsoft.com/office/officeart/2005/8/layout/list1"/>
    <dgm:cxn modelId="{DC741E0D-88BB-42E7-86D9-FD7B66C02EC1}" type="presParOf" srcId="{135A25E3-6AE3-4B40-BB70-E74E03CCFAAD}" destId="{5B838719-9B79-4E73-96D4-10D6037B7251}" srcOrd="1" destOrd="0" presId="urn:microsoft.com/office/officeart/2005/8/layout/list1"/>
    <dgm:cxn modelId="{C33B552F-57EC-48EE-ADA8-FEC4F61C28F6}" type="presParOf" srcId="{AD70B2E3-A08E-4793-9DAE-2A1EAE61964A}" destId="{ED0F0DDC-3A30-44E2-8FE3-71F11C787E3D}" srcOrd="1" destOrd="0" presId="urn:microsoft.com/office/officeart/2005/8/layout/list1"/>
    <dgm:cxn modelId="{3FACDE5D-0BCE-4142-9CE6-6A396561B042}" type="presParOf" srcId="{AD70B2E3-A08E-4793-9DAE-2A1EAE61964A}" destId="{D72AD9EF-8C88-45D7-80F7-D947585DB5C3}" srcOrd="2" destOrd="0" presId="urn:microsoft.com/office/officeart/2005/8/layout/list1"/>
    <dgm:cxn modelId="{754446CC-8B38-4004-B6BF-81A39AC569E2}" type="presParOf" srcId="{AD70B2E3-A08E-4793-9DAE-2A1EAE61964A}" destId="{64E65144-E801-44A9-9D0C-6910328C8C43}" srcOrd="3" destOrd="0" presId="urn:microsoft.com/office/officeart/2005/8/layout/list1"/>
    <dgm:cxn modelId="{C1609898-34BB-4634-AB08-9224115F583F}" type="presParOf" srcId="{AD70B2E3-A08E-4793-9DAE-2A1EAE61964A}" destId="{2A91EBBC-1216-45BC-8B30-4BEC19F6979F}" srcOrd="4" destOrd="0" presId="urn:microsoft.com/office/officeart/2005/8/layout/list1"/>
    <dgm:cxn modelId="{4F6FCED1-5582-4A55-BBAC-31DCC7366C68}" type="presParOf" srcId="{2A91EBBC-1216-45BC-8B30-4BEC19F6979F}" destId="{11C1CD67-3699-4C3B-A897-8ED492737DA1}" srcOrd="0" destOrd="0" presId="urn:microsoft.com/office/officeart/2005/8/layout/list1"/>
    <dgm:cxn modelId="{F1D06EA9-2F76-41B4-B6EA-2F9B1F4C58FA}" type="presParOf" srcId="{2A91EBBC-1216-45BC-8B30-4BEC19F6979F}" destId="{181C921F-5A19-4948-938D-AEF5852F0567}" srcOrd="1" destOrd="0" presId="urn:microsoft.com/office/officeart/2005/8/layout/list1"/>
    <dgm:cxn modelId="{22563B48-826F-4C12-8FC6-91AB673CC17D}" type="presParOf" srcId="{AD70B2E3-A08E-4793-9DAE-2A1EAE61964A}" destId="{1D7DA24B-9E38-498F-8F09-824DBA8DF5DC}" srcOrd="5" destOrd="0" presId="urn:microsoft.com/office/officeart/2005/8/layout/list1"/>
    <dgm:cxn modelId="{C1936FE8-B96A-4B0A-9774-843025B4011E}" type="presParOf" srcId="{AD70B2E3-A08E-4793-9DAE-2A1EAE61964A}" destId="{7DF3C4D6-83D9-478E-A815-5C919104164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B313A12-72B1-4D38-B339-7766B7A9762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D948FA-86C6-4FE7-85D7-540D119D988E}">
      <dgm:prSet/>
      <dgm:spPr>
        <a:solidFill>
          <a:srgbClr val="0070C0"/>
        </a:solidFill>
      </dgm:spPr>
      <dgm:t>
        <a:bodyPr/>
        <a:lstStyle/>
        <a:p>
          <a:r>
            <a:rPr lang="fi-FI"/>
            <a:t>Keskeisimmät asiat</a:t>
          </a:r>
          <a:endParaRPr lang="en-US"/>
        </a:p>
      </dgm:t>
    </dgm:pt>
    <dgm:pt modelId="{B4047DF3-F96F-4A27-A5E1-9056ECF6725A}" type="parTrans" cxnId="{9817D829-6E0E-4068-AA4C-8F62D8AF81DB}">
      <dgm:prSet/>
      <dgm:spPr/>
      <dgm:t>
        <a:bodyPr/>
        <a:lstStyle/>
        <a:p>
          <a:endParaRPr lang="en-US"/>
        </a:p>
      </dgm:t>
    </dgm:pt>
    <dgm:pt modelId="{143E0052-9E02-4D6F-8158-1EEB257EA76E}" type="sibTrans" cxnId="{9817D829-6E0E-4068-AA4C-8F62D8AF81DB}">
      <dgm:prSet/>
      <dgm:spPr/>
      <dgm:t>
        <a:bodyPr/>
        <a:lstStyle/>
        <a:p>
          <a:endParaRPr lang="en-US"/>
        </a:p>
      </dgm:t>
    </dgm:pt>
    <dgm:pt modelId="{DFAF0EBD-83A0-4E75-B6F4-B07AC8413A72}">
      <dgm:prSet/>
      <dgm:spPr/>
      <dgm:t>
        <a:bodyPr/>
        <a:lstStyle/>
        <a:p>
          <a:r>
            <a:rPr lang="fi-FI"/>
            <a:t>Hankkeen nimi – iskevä</a:t>
          </a:r>
          <a:endParaRPr lang="en-US"/>
        </a:p>
      </dgm:t>
    </dgm:pt>
    <dgm:pt modelId="{C4943B3A-131A-4D5D-B830-96C9C47114DD}" type="parTrans" cxnId="{BBC81552-09DF-4573-858A-0F36A8B54F39}">
      <dgm:prSet/>
      <dgm:spPr/>
      <dgm:t>
        <a:bodyPr/>
        <a:lstStyle/>
        <a:p>
          <a:endParaRPr lang="en-US"/>
        </a:p>
      </dgm:t>
    </dgm:pt>
    <dgm:pt modelId="{3E574012-5103-436C-8DAC-2B6613450BBB}" type="sibTrans" cxnId="{BBC81552-09DF-4573-858A-0F36A8B54F39}">
      <dgm:prSet/>
      <dgm:spPr/>
      <dgm:t>
        <a:bodyPr/>
        <a:lstStyle/>
        <a:p>
          <a:endParaRPr lang="en-US"/>
        </a:p>
      </dgm:t>
    </dgm:pt>
    <dgm:pt modelId="{6DB50871-5C15-460F-BF6D-DBF18FBC973F}">
      <dgm:prSet/>
      <dgm:spPr/>
      <dgm:t>
        <a:bodyPr/>
        <a:lstStyle/>
        <a:p>
          <a:r>
            <a:rPr lang="fi-FI" dirty="0"/>
            <a:t>Hakija, hakijaselvitys – miel. yhdistys, Yhteystiedot, vastuuhenkilö</a:t>
          </a:r>
          <a:endParaRPr lang="en-US" dirty="0"/>
        </a:p>
      </dgm:t>
    </dgm:pt>
    <dgm:pt modelId="{8756B6B7-0B1C-43E0-A53C-C7AF6DFE9F2B}" type="parTrans" cxnId="{B2C99073-2A5E-4409-BBDD-3743B2D59CB3}">
      <dgm:prSet/>
      <dgm:spPr/>
      <dgm:t>
        <a:bodyPr/>
        <a:lstStyle/>
        <a:p>
          <a:endParaRPr lang="en-US"/>
        </a:p>
      </dgm:t>
    </dgm:pt>
    <dgm:pt modelId="{9C45486F-2A7E-4348-8BDC-4A4424174EEE}" type="sibTrans" cxnId="{B2C99073-2A5E-4409-BBDD-3743B2D59CB3}">
      <dgm:prSet/>
      <dgm:spPr/>
      <dgm:t>
        <a:bodyPr/>
        <a:lstStyle/>
        <a:p>
          <a:endParaRPr lang="en-US"/>
        </a:p>
      </dgm:t>
    </dgm:pt>
    <dgm:pt modelId="{04B80EA4-A73B-464B-B942-5D962A4F9911}">
      <dgm:prSet/>
      <dgm:spPr/>
      <dgm:t>
        <a:bodyPr/>
        <a:lstStyle/>
        <a:p>
          <a:r>
            <a:rPr lang="en-US" dirty="0" err="1"/>
            <a:t>Hankesuunnitelma</a:t>
          </a:r>
          <a:endParaRPr lang="en-US" dirty="0"/>
        </a:p>
      </dgm:t>
    </dgm:pt>
    <dgm:pt modelId="{EE289CF6-3734-47C9-BC6B-35A4ED44375F}" type="parTrans" cxnId="{15FA2477-1F9D-468C-B606-4521A2AE82C7}">
      <dgm:prSet/>
      <dgm:spPr/>
      <dgm:t>
        <a:bodyPr/>
        <a:lstStyle/>
        <a:p>
          <a:endParaRPr lang="fi-FI"/>
        </a:p>
      </dgm:t>
    </dgm:pt>
    <dgm:pt modelId="{C4B99D40-384D-49DB-B13D-EB9B3FA8B661}" type="sibTrans" cxnId="{15FA2477-1F9D-468C-B606-4521A2AE82C7}">
      <dgm:prSet/>
      <dgm:spPr/>
      <dgm:t>
        <a:bodyPr/>
        <a:lstStyle/>
        <a:p>
          <a:endParaRPr lang="fi-FI"/>
        </a:p>
      </dgm:t>
    </dgm:pt>
    <dgm:pt modelId="{F3CFB189-6AD7-46D3-85E4-B8B2BEFC230E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 err="1"/>
            <a:t>Tarve</a:t>
          </a:r>
          <a:r>
            <a:rPr lang="en-US" dirty="0"/>
            <a:t> ja </a:t>
          </a:r>
          <a:r>
            <a:rPr lang="en-US" dirty="0" err="1"/>
            <a:t>taustoitus</a:t>
          </a:r>
          <a:endParaRPr lang="en-US" dirty="0"/>
        </a:p>
      </dgm:t>
    </dgm:pt>
    <dgm:pt modelId="{778083D0-63B4-4270-9CB8-0B7C6765A4CC}" type="parTrans" cxnId="{E31544B8-BEBD-4254-8EC1-A3081C43B462}">
      <dgm:prSet/>
      <dgm:spPr/>
      <dgm:t>
        <a:bodyPr/>
        <a:lstStyle/>
        <a:p>
          <a:endParaRPr lang="fi-FI"/>
        </a:p>
      </dgm:t>
    </dgm:pt>
    <dgm:pt modelId="{B4CAD58A-2611-470B-8674-6B942B6837C9}" type="sibTrans" cxnId="{E31544B8-BEBD-4254-8EC1-A3081C43B462}">
      <dgm:prSet/>
      <dgm:spPr/>
      <dgm:t>
        <a:bodyPr/>
        <a:lstStyle/>
        <a:p>
          <a:endParaRPr lang="fi-FI"/>
        </a:p>
      </dgm:t>
    </dgm:pt>
    <dgm:pt modelId="{53F117F0-6CF3-40D1-81B4-B4114D87ACBE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 err="1"/>
            <a:t>Tavoitteet</a:t>
          </a:r>
          <a:endParaRPr lang="en-US" dirty="0"/>
        </a:p>
      </dgm:t>
    </dgm:pt>
    <dgm:pt modelId="{EC6F35B9-5D2A-40A2-8049-45706199D0BF}" type="parTrans" cxnId="{0A7F4668-5D14-4F36-A9AE-73FCD5C4E4C4}">
      <dgm:prSet/>
      <dgm:spPr/>
      <dgm:t>
        <a:bodyPr/>
        <a:lstStyle/>
        <a:p>
          <a:endParaRPr lang="fi-FI"/>
        </a:p>
      </dgm:t>
    </dgm:pt>
    <dgm:pt modelId="{D052783E-BEA1-4E82-A0A1-D7FFB8248799}" type="sibTrans" cxnId="{0A7F4668-5D14-4F36-A9AE-73FCD5C4E4C4}">
      <dgm:prSet/>
      <dgm:spPr/>
      <dgm:t>
        <a:bodyPr/>
        <a:lstStyle/>
        <a:p>
          <a:endParaRPr lang="fi-FI"/>
        </a:p>
      </dgm:t>
    </dgm:pt>
    <dgm:pt modelId="{3766CC2F-2C89-4DC3-8785-5B638BA5B3C6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 err="1"/>
            <a:t>Toimenpiteet</a:t>
          </a:r>
          <a:r>
            <a:rPr lang="en-US" dirty="0"/>
            <a:t>, </a:t>
          </a:r>
          <a:r>
            <a:rPr lang="en-US" dirty="0" err="1"/>
            <a:t>toteutustapa</a:t>
          </a:r>
          <a:r>
            <a:rPr lang="en-US" dirty="0"/>
            <a:t>, </a:t>
          </a:r>
          <a:r>
            <a:rPr lang="en-US" dirty="0" err="1"/>
            <a:t>riskit</a:t>
          </a:r>
          <a:endParaRPr lang="en-US" dirty="0"/>
        </a:p>
      </dgm:t>
    </dgm:pt>
    <dgm:pt modelId="{86AF7598-E541-4632-AAD4-3AFCDDA03BC8}" type="parTrans" cxnId="{18F39BDA-545C-49AF-8505-260DF87C0F03}">
      <dgm:prSet/>
      <dgm:spPr/>
      <dgm:t>
        <a:bodyPr/>
        <a:lstStyle/>
        <a:p>
          <a:endParaRPr lang="fi-FI"/>
        </a:p>
      </dgm:t>
    </dgm:pt>
    <dgm:pt modelId="{B15B719A-4116-47F9-8EC2-201E49D8660A}" type="sibTrans" cxnId="{18F39BDA-545C-49AF-8505-260DF87C0F03}">
      <dgm:prSet/>
      <dgm:spPr/>
      <dgm:t>
        <a:bodyPr/>
        <a:lstStyle/>
        <a:p>
          <a:endParaRPr lang="fi-FI"/>
        </a:p>
      </dgm:t>
    </dgm:pt>
    <dgm:pt modelId="{F1D7A27B-B911-4E30-8CED-BB00EAF5469A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 err="1"/>
            <a:t>Liittymäpinnat</a:t>
          </a:r>
          <a:endParaRPr lang="en-US" dirty="0"/>
        </a:p>
      </dgm:t>
    </dgm:pt>
    <dgm:pt modelId="{623E84C9-9C78-4A56-A8B8-D2F91FAFC26F}" type="parTrans" cxnId="{42C72B63-1653-44B5-811F-649901C3DE8F}">
      <dgm:prSet/>
      <dgm:spPr/>
      <dgm:t>
        <a:bodyPr/>
        <a:lstStyle/>
        <a:p>
          <a:endParaRPr lang="fi-FI"/>
        </a:p>
      </dgm:t>
    </dgm:pt>
    <dgm:pt modelId="{FA563EFA-636F-4C76-BF5C-6431C14753F7}" type="sibTrans" cxnId="{42C72B63-1653-44B5-811F-649901C3DE8F}">
      <dgm:prSet/>
      <dgm:spPr/>
      <dgm:t>
        <a:bodyPr/>
        <a:lstStyle/>
        <a:p>
          <a:endParaRPr lang="fi-FI"/>
        </a:p>
      </dgm:t>
    </dgm:pt>
    <dgm:pt modelId="{B061DD90-37D4-4B28-BFD5-7CFB79C8AEA8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 err="1"/>
            <a:t>Kohderyhmä</a:t>
          </a:r>
          <a:r>
            <a:rPr lang="en-US" dirty="0"/>
            <a:t>, -</a:t>
          </a:r>
          <a:r>
            <a:rPr lang="en-US" dirty="0" err="1"/>
            <a:t>alue</a:t>
          </a:r>
          <a:r>
            <a:rPr lang="en-US" dirty="0"/>
            <a:t>, </a:t>
          </a:r>
          <a:r>
            <a:rPr lang="en-US" dirty="0" err="1"/>
            <a:t>hyödynsaajat</a:t>
          </a:r>
          <a:endParaRPr lang="en-US" dirty="0"/>
        </a:p>
      </dgm:t>
    </dgm:pt>
    <dgm:pt modelId="{61D73015-0FA6-43F8-87AB-EF2AB85FC656}" type="parTrans" cxnId="{67EA415A-8B4F-4C06-A02C-F86101F3A975}">
      <dgm:prSet/>
      <dgm:spPr/>
      <dgm:t>
        <a:bodyPr/>
        <a:lstStyle/>
        <a:p>
          <a:endParaRPr lang="fi-FI"/>
        </a:p>
      </dgm:t>
    </dgm:pt>
    <dgm:pt modelId="{A6363C4B-AC2F-4C32-95AC-0103326561DF}" type="sibTrans" cxnId="{67EA415A-8B4F-4C06-A02C-F86101F3A975}">
      <dgm:prSet/>
      <dgm:spPr/>
      <dgm:t>
        <a:bodyPr/>
        <a:lstStyle/>
        <a:p>
          <a:endParaRPr lang="fi-FI"/>
        </a:p>
      </dgm:t>
    </dgm:pt>
    <dgm:pt modelId="{B299096A-9BB5-4898-A83A-F2FBB3BA08D1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 err="1"/>
            <a:t>Aikataulu</a:t>
          </a:r>
          <a:r>
            <a:rPr lang="en-US" dirty="0"/>
            <a:t> ml. </a:t>
          </a:r>
          <a:r>
            <a:rPr lang="en-US" dirty="0" err="1"/>
            <a:t>vaiheistus</a:t>
          </a:r>
          <a:endParaRPr lang="en-US" dirty="0"/>
        </a:p>
      </dgm:t>
    </dgm:pt>
    <dgm:pt modelId="{E1229A1F-5A85-41D2-BB55-EE9D3111EB9F}" type="parTrans" cxnId="{05B2C4D3-11AB-4F95-A580-94E384D8C89B}">
      <dgm:prSet/>
      <dgm:spPr/>
      <dgm:t>
        <a:bodyPr/>
        <a:lstStyle/>
        <a:p>
          <a:endParaRPr lang="fi-FI"/>
        </a:p>
      </dgm:t>
    </dgm:pt>
    <dgm:pt modelId="{13FD8448-A622-425E-BC62-E590BCCF513E}" type="sibTrans" cxnId="{05B2C4D3-11AB-4F95-A580-94E384D8C89B}">
      <dgm:prSet/>
      <dgm:spPr/>
      <dgm:t>
        <a:bodyPr/>
        <a:lstStyle/>
        <a:p>
          <a:endParaRPr lang="fi-FI"/>
        </a:p>
      </dgm:t>
    </dgm:pt>
    <dgm:pt modelId="{2A0A8302-899F-491A-B1B6-F278066A7998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 err="1"/>
            <a:t>Jatkon</a:t>
          </a:r>
          <a:r>
            <a:rPr lang="en-US" dirty="0"/>
            <a:t> </a:t>
          </a:r>
          <a:r>
            <a:rPr lang="en-US" dirty="0" err="1"/>
            <a:t>edellytykset</a:t>
          </a:r>
          <a:endParaRPr lang="en-US" dirty="0"/>
        </a:p>
      </dgm:t>
    </dgm:pt>
    <dgm:pt modelId="{33A8E4B9-E9E5-4B86-917E-DBF810102EFF}" type="parTrans" cxnId="{A15F5E97-C0F6-4DE0-92C4-B3ECE1E8E01C}">
      <dgm:prSet/>
      <dgm:spPr/>
      <dgm:t>
        <a:bodyPr/>
        <a:lstStyle/>
        <a:p>
          <a:endParaRPr lang="fi-FI"/>
        </a:p>
      </dgm:t>
    </dgm:pt>
    <dgm:pt modelId="{B96A3604-1970-4D43-A9BF-E2A5924CCCBB}" type="sibTrans" cxnId="{A15F5E97-C0F6-4DE0-92C4-B3ECE1E8E01C}">
      <dgm:prSet/>
      <dgm:spPr/>
      <dgm:t>
        <a:bodyPr/>
        <a:lstStyle/>
        <a:p>
          <a:endParaRPr lang="fi-FI"/>
        </a:p>
      </dgm:t>
    </dgm:pt>
    <dgm:pt modelId="{DBF3187F-9072-4E5A-A63F-CE9724FDE437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 err="1"/>
            <a:t>Tiedottaminen</a:t>
          </a:r>
          <a:endParaRPr lang="en-US" dirty="0"/>
        </a:p>
      </dgm:t>
    </dgm:pt>
    <dgm:pt modelId="{A947E9D4-EB57-4F8B-BC29-45009F57122F}" type="parTrans" cxnId="{CFB5063B-E427-45BB-8296-CCD3A6D43005}">
      <dgm:prSet/>
      <dgm:spPr/>
      <dgm:t>
        <a:bodyPr/>
        <a:lstStyle/>
        <a:p>
          <a:endParaRPr lang="fi-FI"/>
        </a:p>
      </dgm:t>
    </dgm:pt>
    <dgm:pt modelId="{7D34581C-A56F-42C8-A500-10E05E831736}" type="sibTrans" cxnId="{CFB5063B-E427-45BB-8296-CCD3A6D43005}">
      <dgm:prSet/>
      <dgm:spPr/>
      <dgm:t>
        <a:bodyPr/>
        <a:lstStyle/>
        <a:p>
          <a:endParaRPr lang="fi-FI"/>
        </a:p>
      </dgm:t>
    </dgm:pt>
    <dgm:pt modelId="{9E0E58E0-CF9E-4943-B014-C037C208122D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 err="1"/>
            <a:t>Miten</a:t>
          </a:r>
          <a:r>
            <a:rPr lang="en-US" dirty="0"/>
            <a:t> </a:t>
          </a:r>
          <a:r>
            <a:rPr lang="en-US" dirty="0" err="1"/>
            <a:t>arvioidaan</a:t>
          </a:r>
          <a:r>
            <a:rPr lang="en-US" dirty="0"/>
            <a:t> </a:t>
          </a:r>
          <a:r>
            <a:rPr lang="en-US" dirty="0" err="1"/>
            <a:t>onnistumiset</a:t>
          </a:r>
          <a:endParaRPr lang="en-US" dirty="0"/>
        </a:p>
      </dgm:t>
    </dgm:pt>
    <dgm:pt modelId="{7ED6C93D-C3AF-4F9B-9916-F13B66403457}" type="parTrans" cxnId="{FF918F7D-8BC7-4D9E-B278-32A5976A49F9}">
      <dgm:prSet/>
      <dgm:spPr/>
      <dgm:t>
        <a:bodyPr/>
        <a:lstStyle/>
        <a:p>
          <a:endParaRPr lang="fi-FI"/>
        </a:p>
      </dgm:t>
    </dgm:pt>
    <dgm:pt modelId="{A6580DBA-1364-4510-B65C-1DCEE504BB47}" type="sibTrans" cxnId="{FF918F7D-8BC7-4D9E-B278-32A5976A49F9}">
      <dgm:prSet/>
      <dgm:spPr/>
      <dgm:t>
        <a:bodyPr/>
        <a:lstStyle/>
        <a:p>
          <a:endParaRPr lang="fi-FI"/>
        </a:p>
      </dgm:t>
    </dgm:pt>
    <dgm:pt modelId="{024DC58D-297A-458B-BC67-002783A68C5C}" type="pres">
      <dgm:prSet presAssocID="{6B313A12-72B1-4D38-B339-7766B7A97622}" presName="linear" presStyleCnt="0">
        <dgm:presLayoutVars>
          <dgm:dir/>
          <dgm:animLvl val="lvl"/>
          <dgm:resizeHandles val="exact"/>
        </dgm:presLayoutVars>
      </dgm:prSet>
      <dgm:spPr/>
    </dgm:pt>
    <dgm:pt modelId="{9FB206F3-B8FA-4F9A-8267-9FF091DBAC56}" type="pres">
      <dgm:prSet presAssocID="{61D948FA-86C6-4FE7-85D7-540D119D988E}" presName="parentLin" presStyleCnt="0"/>
      <dgm:spPr/>
    </dgm:pt>
    <dgm:pt modelId="{5ABFAEBA-E10A-4A4A-9A9D-A2E03410B081}" type="pres">
      <dgm:prSet presAssocID="{61D948FA-86C6-4FE7-85D7-540D119D988E}" presName="parentLeftMargin" presStyleLbl="node1" presStyleIdx="0" presStyleCnt="1"/>
      <dgm:spPr/>
    </dgm:pt>
    <dgm:pt modelId="{744D4205-19BF-4C88-AAC7-8BAAFA0AF227}" type="pres">
      <dgm:prSet presAssocID="{61D948FA-86C6-4FE7-85D7-540D119D988E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156142E4-3088-4EA8-A2CE-EDB59C811EDA}" type="pres">
      <dgm:prSet presAssocID="{61D948FA-86C6-4FE7-85D7-540D119D988E}" presName="negativeSpace" presStyleCnt="0"/>
      <dgm:spPr/>
    </dgm:pt>
    <dgm:pt modelId="{18EBC5D5-C82D-47F0-AD04-4076552D85CD}" type="pres">
      <dgm:prSet presAssocID="{61D948FA-86C6-4FE7-85D7-540D119D988E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2A2D30B-36D9-488A-8B78-205B54E886B8}" type="presOf" srcId="{DBF3187F-9072-4E5A-A63F-CE9724FDE437}" destId="{18EBC5D5-C82D-47F0-AD04-4076552D85CD}" srcOrd="0" destOrd="10" presId="urn:microsoft.com/office/officeart/2005/8/layout/list1"/>
    <dgm:cxn modelId="{271F3B15-DA3D-4108-A80C-8DD311F1A2F8}" type="presOf" srcId="{6B313A12-72B1-4D38-B339-7766B7A97622}" destId="{024DC58D-297A-458B-BC67-002783A68C5C}" srcOrd="0" destOrd="0" presId="urn:microsoft.com/office/officeart/2005/8/layout/list1"/>
    <dgm:cxn modelId="{9817D829-6E0E-4068-AA4C-8F62D8AF81DB}" srcId="{6B313A12-72B1-4D38-B339-7766B7A97622}" destId="{61D948FA-86C6-4FE7-85D7-540D119D988E}" srcOrd="0" destOrd="0" parTransId="{B4047DF3-F96F-4A27-A5E1-9056ECF6725A}" sibTransId="{143E0052-9E02-4D6F-8158-1EEB257EA76E}"/>
    <dgm:cxn modelId="{2F2F5E2D-57BC-4530-BC18-54DCDFD8E5BB}" type="presOf" srcId="{F1D7A27B-B911-4E30-8CED-BB00EAF5469A}" destId="{18EBC5D5-C82D-47F0-AD04-4076552D85CD}" srcOrd="0" destOrd="6" presId="urn:microsoft.com/office/officeart/2005/8/layout/list1"/>
    <dgm:cxn modelId="{CFB5063B-E427-45BB-8296-CCD3A6D43005}" srcId="{04B80EA4-A73B-464B-B942-5D962A4F9911}" destId="{DBF3187F-9072-4E5A-A63F-CE9724FDE437}" srcOrd="7" destOrd="0" parTransId="{A947E9D4-EB57-4F8B-BC29-45009F57122F}" sibTransId="{7D34581C-A56F-42C8-A500-10E05E831736}"/>
    <dgm:cxn modelId="{90B52C41-0A05-40A6-B610-AEDACB2E8FFF}" type="presOf" srcId="{F3CFB189-6AD7-46D3-85E4-B8B2BEFC230E}" destId="{18EBC5D5-C82D-47F0-AD04-4076552D85CD}" srcOrd="0" destOrd="3" presId="urn:microsoft.com/office/officeart/2005/8/layout/list1"/>
    <dgm:cxn modelId="{56D8C962-C664-4081-9C9B-AFE264B753C9}" type="presOf" srcId="{B299096A-9BB5-4898-A83A-F2FBB3BA08D1}" destId="{18EBC5D5-C82D-47F0-AD04-4076552D85CD}" srcOrd="0" destOrd="8" presId="urn:microsoft.com/office/officeart/2005/8/layout/list1"/>
    <dgm:cxn modelId="{42C72B63-1653-44B5-811F-649901C3DE8F}" srcId="{04B80EA4-A73B-464B-B942-5D962A4F9911}" destId="{F1D7A27B-B911-4E30-8CED-BB00EAF5469A}" srcOrd="3" destOrd="0" parTransId="{623E84C9-9C78-4A56-A8B8-D2F91FAFC26F}" sibTransId="{FA563EFA-636F-4C76-BF5C-6431C14753F7}"/>
    <dgm:cxn modelId="{0A7F4668-5D14-4F36-A9AE-73FCD5C4E4C4}" srcId="{04B80EA4-A73B-464B-B942-5D962A4F9911}" destId="{53F117F0-6CF3-40D1-81B4-B4114D87ACBE}" srcOrd="1" destOrd="0" parTransId="{EC6F35B9-5D2A-40A2-8049-45706199D0BF}" sibTransId="{D052783E-BEA1-4E82-A0A1-D7FFB8248799}"/>
    <dgm:cxn modelId="{BBC81552-09DF-4573-858A-0F36A8B54F39}" srcId="{61D948FA-86C6-4FE7-85D7-540D119D988E}" destId="{DFAF0EBD-83A0-4E75-B6F4-B07AC8413A72}" srcOrd="0" destOrd="0" parTransId="{C4943B3A-131A-4D5D-B830-96C9C47114DD}" sibTransId="{3E574012-5103-436C-8DAC-2B6613450BBB}"/>
    <dgm:cxn modelId="{DA3FA572-5F59-4E61-9814-1C9600B24F7D}" type="presOf" srcId="{53F117F0-6CF3-40D1-81B4-B4114D87ACBE}" destId="{18EBC5D5-C82D-47F0-AD04-4076552D85CD}" srcOrd="0" destOrd="4" presId="urn:microsoft.com/office/officeart/2005/8/layout/list1"/>
    <dgm:cxn modelId="{B2C99073-2A5E-4409-BBDD-3743B2D59CB3}" srcId="{61D948FA-86C6-4FE7-85D7-540D119D988E}" destId="{6DB50871-5C15-460F-BF6D-DBF18FBC973F}" srcOrd="1" destOrd="0" parTransId="{8756B6B7-0B1C-43E0-A53C-C7AF6DFE9F2B}" sibTransId="{9C45486F-2A7E-4348-8BDC-4A4424174EEE}"/>
    <dgm:cxn modelId="{4510CC73-445D-48FE-96D3-0426965B2CDC}" type="presOf" srcId="{61D948FA-86C6-4FE7-85D7-540D119D988E}" destId="{744D4205-19BF-4C88-AAC7-8BAAFA0AF227}" srcOrd="1" destOrd="0" presId="urn:microsoft.com/office/officeart/2005/8/layout/list1"/>
    <dgm:cxn modelId="{15FA2477-1F9D-468C-B606-4521A2AE82C7}" srcId="{61D948FA-86C6-4FE7-85D7-540D119D988E}" destId="{04B80EA4-A73B-464B-B942-5D962A4F9911}" srcOrd="2" destOrd="0" parTransId="{EE289CF6-3734-47C9-BC6B-35A4ED44375F}" sibTransId="{C4B99D40-384D-49DB-B13D-EB9B3FA8B661}"/>
    <dgm:cxn modelId="{67EA415A-8B4F-4C06-A02C-F86101F3A975}" srcId="{04B80EA4-A73B-464B-B942-5D962A4F9911}" destId="{B061DD90-37D4-4B28-BFD5-7CFB79C8AEA8}" srcOrd="4" destOrd="0" parTransId="{61D73015-0FA6-43F8-87AB-EF2AB85FC656}" sibTransId="{A6363C4B-AC2F-4C32-95AC-0103326561DF}"/>
    <dgm:cxn modelId="{FF918F7D-8BC7-4D9E-B278-32A5976A49F9}" srcId="{04B80EA4-A73B-464B-B942-5D962A4F9911}" destId="{9E0E58E0-CF9E-4943-B014-C037C208122D}" srcOrd="8" destOrd="0" parTransId="{7ED6C93D-C3AF-4F9B-9916-F13B66403457}" sibTransId="{A6580DBA-1364-4510-B65C-1DCEE504BB47}"/>
    <dgm:cxn modelId="{8AE1E289-3E3A-4C43-87B2-02DA1E97CC87}" type="presOf" srcId="{6DB50871-5C15-460F-BF6D-DBF18FBC973F}" destId="{18EBC5D5-C82D-47F0-AD04-4076552D85CD}" srcOrd="0" destOrd="1" presId="urn:microsoft.com/office/officeart/2005/8/layout/list1"/>
    <dgm:cxn modelId="{A15F5E97-C0F6-4DE0-92C4-B3ECE1E8E01C}" srcId="{04B80EA4-A73B-464B-B942-5D962A4F9911}" destId="{2A0A8302-899F-491A-B1B6-F278066A7998}" srcOrd="6" destOrd="0" parTransId="{33A8E4B9-E9E5-4B86-917E-DBF810102EFF}" sibTransId="{B96A3604-1970-4D43-A9BF-E2A5924CCCBB}"/>
    <dgm:cxn modelId="{35F206A8-D8B0-4FC1-A633-C5F269EAF0DE}" type="presOf" srcId="{2A0A8302-899F-491A-B1B6-F278066A7998}" destId="{18EBC5D5-C82D-47F0-AD04-4076552D85CD}" srcOrd="0" destOrd="9" presId="urn:microsoft.com/office/officeart/2005/8/layout/list1"/>
    <dgm:cxn modelId="{4E7F26AF-546D-4CFE-9537-ECA85E89FF3A}" type="presOf" srcId="{B061DD90-37D4-4B28-BFD5-7CFB79C8AEA8}" destId="{18EBC5D5-C82D-47F0-AD04-4076552D85CD}" srcOrd="0" destOrd="7" presId="urn:microsoft.com/office/officeart/2005/8/layout/list1"/>
    <dgm:cxn modelId="{C4459BAF-0199-4BEA-917A-056244BF3305}" type="presOf" srcId="{04B80EA4-A73B-464B-B942-5D962A4F9911}" destId="{18EBC5D5-C82D-47F0-AD04-4076552D85CD}" srcOrd="0" destOrd="2" presId="urn:microsoft.com/office/officeart/2005/8/layout/list1"/>
    <dgm:cxn modelId="{E31544B8-BEBD-4254-8EC1-A3081C43B462}" srcId="{04B80EA4-A73B-464B-B942-5D962A4F9911}" destId="{F3CFB189-6AD7-46D3-85E4-B8B2BEFC230E}" srcOrd="0" destOrd="0" parTransId="{778083D0-63B4-4270-9CB8-0B7C6765A4CC}" sibTransId="{B4CAD58A-2611-470B-8674-6B942B6837C9}"/>
    <dgm:cxn modelId="{9A44D6C4-A89A-4CEB-B2D0-FD6F26EA6376}" type="presOf" srcId="{9E0E58E0-CF9E-4943-B014-C037C208122D}" destId="{18EBC5D5-C82D-47F0-AD04-4076552D85CD}" srcOrd="0" destOrd="11" presId="urn:microsoft.com/office/officeart/2005/8/layout/list1"/>
    <dgm:cxn modelId="{B6634BCE-5C2F-4634-A42E-707B68F34D2B}" type="presOf" srcId="{DFAF0EBD-83A0-4E75-B6F4-B07AC8413A72}" destId="{18EBC5D5-C82D-47F0-AD04-4076552D85CD}" srcOrd="0" destOrd="0" presId="urn:microsoft.com/office/officeart/2005/8/layout/list1"/>
    <dgm:cxn modelId="{05B2C4D3-11AB-4F95-A580-94E384D8C89B}" srcId="{04B80EA4-A73B-464B-B942-5D962A4F9911}" destId="{B299096A-9BB5-4898-A83A-F2FBB3BA08D1}" srcOrd="5" destOrd="0" parTransId="{E1229A1F-5A85-41D2-BB55-EE9D3111EB9F}" sibTransId="{13FD8448-A622-425E-BC62-E590BCCF513E}"/>
    <dgm:cxn modelId="{18F39BDA-545C-49AF-8505-260DF87C0F03}" srcId="{04B80EA4-A73B-464B-B942-5D962A4F9911}" destId="{3766CC2F-2C89-4DC3-8785-5B638BA5B3C6}" srcOrd="2" destOrd="0" parTransId="{86AF7598-E541-4632-AAD4-3AFCDDA03BC8}" sibTransId="{B15B719A-4116-47F9-8EC2-201E49D8660A}"/>
    <dgm:cxn modelId="{2CF410E0-D8F4-42DD-9F42-6E748A111FD0}" type="presOf" srcId="{3766CC2F-2C89-4DC3-8785-5B638BA5B3C6}" destId="{18EBC5D5-C82D-47F0-AD04-4076552D85CD}" srcOrd="0" destOrd="5" presId="urn:microsoft.com/office/officeart/2005/8/layout/list1"/>
    <dgm:cxn modelId="{52E221F6-E730-43CF-AB73-F79E72E9B087}" type="presOf" srcId="{61D948FA-86C6-4FE7-85D7-540D119D988E}" destId="{5ABFAEBA-E10A-4A4A-9A9D-A2E03410B081}" srcOrd="0" destOrd="0" presId="urn:microsoft.com/office/officeart/2005/8/layout/list1"/>
    <dgm:cxn modelId="{1692F652-BA6D-4CEE-8CA2-CFE6B984C9C2}" type="presParOf" srcId="{024DC58D-297A-458B-BC67-002783A68C5C}" destId="{9FB206F3-B8FA-4F9A-8267-9FF091DBAC56}" srcOrd="0" destOrd="0" presId="urn:microsoft.com/office/officeart/2005/8/layout/list1"/>
    <dgm:cxn modelId="{4B48804A-4CEC-4472-9123-996FB5106060}" type="presParOf" srcId="{9FB206F3-B8FA-4F9A-8267-9FF091DBAC56}" destId="{5ABFAEBA-E10A-4A4A-9A9D-A2E03410B081}" srcOrd="0" destOrd="0" presId="urn:microsoft.com/office/officeart/2005/8/layout/list1"/>
    <dgm:cxn modelId="{78F17F91-A042-4CFE-8773-ED3CDEE3059E}" type="presParOf" srcId="{9FB206F3-B8FA-4F9A-8267-9FF091DBAC56}" destId="{744D4205-19BF-4C88-AAC7-8BAAFA0AF227}" srcOrd="1" destOrd="0" presId="urn:microsoft.com/office/officeart/2005/8/layout/list1"/>
    <dgm:cxn modelId="{863E1922-09F7-40E6-A957-DB62B1B5EEBD}" type="presParOf" srcId="{024DC58D-297A-458B-BC67-002783A68C5C}" destId="{156142E4-3088-4EA8-A2CE-EDB59C811EDA}" srcOrd="1" destOrd="0" presId="urn:microsoft.com/office/officeart/2005/8/layout/list1"/>
    <dgm:cxn modelId="{67BD8C29-73F2-4286-AAD7-FB4DAF028E57}" type="presParOf" srcId="{024DC58D-297A-458B-BC67-002783A68C5C}" destId="{18EBC5D5-C82D-47F0-AD04-4076552D85C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C0DF7E-20FD-4A06-875B-20A9D8B7C680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Vanhin rannikolta sisämaahan vievä tie, yhdisti Turun linnan ja Hämeen linnan</a:t>
          </a:r>
          <a:endParaRPr lang="en-US" sz="2500" kern="1200"/>
        </a:p>
      </dsp:txBody>
      <dsp:txXfrm>
        <a:off x="0" y="39687"/>
        <a:ext cx="3286125" cy="1971675"/>
      </dsp:txXfrm>
    </dsp:sp>
    <dsp:sp modelId="{2C274368-FFC9-4F34-80B6-16C040489361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Tien varrelle syntyi kyliä, jotka edelleen asuttuja</a:t>
          </a:r>
          <a:endParaRPr lang="en-US" sz="2500" kern="1200"/>
        </a:p>
      </dsp:txBody>
      <dsp:txXfrm>
        <a:off x="3614737" y="39687"/>
        <a:ext cx="3286125" cy="1971675"/>
      </dsp:txXfrm>
    </dsp:sp>
    <dsp:sp modelId="{3D4EE8DB-17B7-4A54-8C5F-9D743812F16F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Talvitie kulki Hämeen järviylängöllä Härkätietä täydentäen</a:t>
          </a:r>
          <a:endParaRPr lang="en-US" sz="2500" kern="1200"/>
        </a:p>
      </dsp:txBody>
      <dsp:txXfrm>
        <a:off x="7229475" y="39687"/>
        <a:ext cx="3286125" cy="1971675"/>
      </dsp:txXfrm>
    </dsp:sp>
    <dsp:sp modelId="{80C0B043-5713-410F-9143-93DF60EC32CD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Härkätien loppupään linjaus on todennäköisesti poikennut nykyisestä</a:t>
          </a:r>
          <a:endParaRPr lang="en-US" sz="2500" kern="1200"/>
        </a:p>
      </dsp:txBody>
      <dsp:txXfrm>
        <a:off x="0" y="2339975"/>
        <a:ext cx="3286125" cy="1971675"/>
      </dsp:txXfrm>
    </dsp:sp>
    <dsp:sp modelId="{08B59444-5C9E-434E-A564-01722DA76FAC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Tie yhdisti kyliä, mahdollisti kaupankäyntiä ja sotaväen liikkumisen</a:t>
          </a:r>
          <a:endParaRPr lang="en-US" sz="2500" kern="1200"/>
        </a:p>
      </dsp:txBody>
      <dsp:txXfrm>
        <a:off x="3614737" y="2339975"/>
        <a:ext cx="3286125" cy="1971675"/>
      </dsp:txXfrm>
    </dsp:sp>
    <dsp:sp modelId="{6FB9D7AB-F3E6-41A6-9717-50AA609A754A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Paikalliskulttuurit kehittyivät ja vuosisatojen aikana kasvillisto monipuolistunut</a:t>
          </a:r>
          <a:endParaRPr lang="en-US" sz="2500" kern="1200"/>
        </a:p>
      </dsp:txBody>
      <dsp:txXfrm>
        <a:off x="7229475" y="2339975"/>
        <a:ext cx="3286125" cy="1971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2AD9EF-8C88-45D7-80F7-D947585DB5C3}">
      <dsp:nvSpPr>
        <dsp:cNvPr id="0" name=""/>
        <dsp:cNvSpPr/>
      </dsp:nvSpPr>
      <dsp:spPr>
        <a:xfrm>
          <a:off x="0" y="1260140"/>
          <a:ext cx="6666833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838719-9B79-4E73-96D4-10D6037B7251}">
      <dsp:nvSpPr>
        <dsp:cNvPr id="0" name=""/>
        <dsp:cNvSpPr/>
      </dsp:nvSpPr>
      <dsp:spPr>
        <a:xfrm>
          <a:off x="313747" y="1275412"/>
          <a:ext cx="4666783" cy="856080"/>
        </a:xfrm>
        <a:prstGeom prst="round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solidFill>
                <a:schemeClr val="tx1"/>
              </a:solidFill>
            </a:rPr>
            <a:t>Luonnon</a:t>
          </a:r>
          <a:r>
            <a:rPr lang="en-US" sz="2900" kern="1200" dirty="0">
              <a:solidFill>
                <a:schemeClr val="tx1"/>
              </a:solidFill>
            </a:rPr>
            <a:t> </a:t>
          </a:r>
          <a:r>
            <a:rPr lang="en-US" sz="2900" kern="1200" dirty="0" err="1">
              <a:solidFill>
                <a:schemeClr val="tx1"/>
              </a:solidFill>
            </a:rPr>
            <a:t>monimuotoisuus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355537" y="1317202"/>
        <a:ext cx="4583203" cy="772500"/>
      </dsp:txXfrm>
    </dsp:sp>
    <dsp:sp modelId="{1C6CD840-2151-4FE3-9C13-24E68FF9AC67}">
      <dsp:nvSpPr>
        <dsp:cNvPr id="0" name=""/>
        <dsp:cNvSpPr/>
      </dsp:nvSpPr>
      <dsp:spPr>
        <a:xfrm>
          <a:off x="0" y="2575580"/>
          <a:ext cx="6666833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A04ECD-AC9D-422B-B5E1-D62C3EAC9155}">
      <dsp:nvSpPr>
        <dsp:cNvPr id="0" name=""/>
        <dsp:cNvSpPr/>
      </dsp:nvSpPr>
      <dsp:spPr>
        <a:xfrm>
          <a:off x="386389" y="2260653"/>
          <a:ext cx="4666783" cy="856080"/>
        </a:xfrm>
        <a:prstGeom prst="round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solidFill>
                <a:schemeClr val="tx1"/>
              </a:solidFill>
            </a:rPr>
            <a:t>Paikalliskulttuuri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428179" y="2302443"/>
        <a:ext cx="4583203" cy="772500"/>
      </dsp:txXfrm>
    </dsp:sp>
    <dsp:sp modelId="{7DF3C4D6-83D9-478E-A815-5C9191041642}">
      <dsp:nvSpPr>
        <dsp:cNvPr id="0" name=""/>
        <dsp:cNvSpPr/>
      </dsp:nvSpPr>
      <dsp:spPr>
        <a:xfrm>
          <a:off x="0" y="3891020"/>
          <a:ext cx="6666833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1C921F-5A19-4948-938D-AEF5852F0567}">
      <dsp:nvSpPr>
        <dsp:cNvPr id="0" name=""/>
        <dsp:cNvSpPr/>
      </dsp:nvSpPr>
      <dsp:spPr>
        <a:xfrm>
          <a:off x="464768" y="3259986"/>
          <a:ext cx="4666783" cy="85608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900" kern="1200" dirty="0">
              <a:solidFill>
                <a:schemeClr val="tx1"/>
              </a:solidFill>
            </a:rPr>
            <a:t>Talvitie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506558" y="3301776"/>
        <a:ext cx="4583203" cy="7725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2AD9EF-8C88-45D7-80F7-D947585DB5C3}">
      <dsp:nvSpPr>
        <dsp:cNvPr id="0" name=""/>
        <dsp:cNvSpPr/>
      </dsp:nvSpPr>
      <dsp:spPr>
        <a:xfrm>
          <a:off x="0" y="1304059"/>
          <a:ext cx="6666833" cy="128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838719-9B79-4E73-96D4-10D6037B7251}">
      <dsp:nvSpPr>
        <dsp:cNvPr id="0" name=""/>
        <dsp:cNvSpPr/>
      </dsp:nvSpPr>
      <dsp:spPr>
        <a:xfrm>
          <a:off x="333341" y="551299"/>
          <a:ext cx="4666783" cy="1505520"/>
        </a:xfrm>
        <a:prstGeom prst="roundRect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100" kern="1200" dirty="0">
              <a:solidFill>
                <a:schemeClr val="tx1"/>
              </a:solidFill>
            </a:rPr>
            <a:t>Talkootyö</a:t>
          </a:r>
          <a:endParaRPr lang="en-US" sz="5100" kern="1200" dirty="0">
            <a:solidFill>
              <a:schemeClr val="tx1"/>
            </a:solidFill>
          </a:endParaRPr>
        </a:p>
      </dsp:txBody>
      <dsp:txXfrm>
        <a:off x="406834" y="624792"/>
        <a:ext cx="4519797" cy="1358534"/>
      </dsp:txXfrm>
    </dsp:sp>
    <dsp:sp modelId="{7DF3C4D6-83D9-478E-A815-5C9191041642}">
      <dsp:nvSpPr>
        <dsp:cNvPr id="0" name=""/>
        <dsp:cNvSpPr/>
      </dsp:nvSpPr>
      <dsp:spPr>
        <a:xfrm>
          <a:off x="0" y="3617420"/>
          <a:ext cx="6666833" cy="128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1C921F-5A19-4948-938D-AEF5852F0567}">
      <dsp:nvSpPr>
        <dsp:cNvPr id="0" name=""/>
        <dsp:cNvSpPr/>
      </dsp:nvSpPr>
      <dsp:spPr>
        <a:xfrm>
          <a:off x="333341" y="2864660"/>
          <a:ext cx="4666783" cy="1505520"/>
        </a:xfrm>
        <a:prstGeom prst="roundRect">
          <a:avLst/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100" kern="1200"/>
            <a:t>Hankerahoitus</a:t>
          </a:r>
          <a:endParaRPr lang="en-US" sz="5100" kern="1200"/>
        </a:p>
      </dsp:txBody>
      <dsp:txXfrm>
        <a:off x="406834" y="2938153"/>
        <a:ext cx="4519797" cy="13585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EBC5D5-C82D-47F0-AD04-4076552D85CD}">
      <dsp:nvSpPr>
        <dsp:cNvPr id="0" name=""/>
        <dsp:cNvSpPr/>
      </dsp:nvSpPr>
      <dsp:spPr>
        <a:xfrm>
          <a:off x="0" y="302732"/>
          <a:ext cx="6172199" cy="4548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031" tIns="395732" rIns="479031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900" kern="1200"/>
            <a:t>Hankkeen nimi – iskevä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900" kern="1200" dirty="0"/>
            <a:t>Hakija, hakijaselvitys – miel. yhdistys, Yhteystiedot, vastuuhenkilö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/>
            <a:t>Hankesuunnitelma</a:t>
          </a:r>
          <a:endParaRPr lang="en-US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900" kern="1200" dirty="0" err="1"/>
            <a:t>Tarve</a:t>
          </a:r>
          <a:r>
            <a:rPr lang="en-US" sz="1900" kern="1200" dirty="0"/>
            <a:t> ja </a:t>
          </a:r>
          <a:r>
            <a:rPr lang="en-US" sz="1900" kern="1200" dirty="0" err="1"/>
            <a:t>taustoitus</a:t>
          </a:r>
          <a:endParaRPr lang="en-US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900" kern="1200" dirty="0" err="1"/>
            <a:t>Tavoitteet</a:t>
          </a:r>
          <a:endParaRPr lang="en-US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900" kern="1200" dirty="0" err="1"/>
            <a:t>Toimenpiteet</a:t>
          </a:r>
          <a:r>
            <a:rPr lang="en-US" sz="1900" kern="1200" dirty="0"/>
            <a:t>, </a:t>
          </a:r>
          <a:r>
            <a:rPr lang="en-US" sz="1900" kern="1200" dirty="0" err="1"/>
            <a:t>toteutustapa</a:t>
          </a:r>
          <a:r>
            <a:rPr lang="en-US" sz="1900" kern="1200" dirty="0"/>
            <a:t>, </a:t>
          </a:r>
          <a:r>
            <a:rPr lang="en-US" sz="1900" kern="1200" dirty="0" err="1"/>
            <a:t>riskit</a:t>
          </a:r>
          <a:endParaRPr lang="en-US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900" kern="1200" dirty="0" err="1"/>
            <a:t>Liittymäpinnat</a:t>
          </a:r>
          <a:endParaRPr lang="en-US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900" kern="1200" dirty="0" err="1"/>
            <a:t>Kohderyhmä</a:t>
          </a:r>
          <a:r>
            <a:rPr lang="en-US" sz="1900" kern="1200" dirty="0"/>
            <a:t>, -</a:t>
          </a:r>
          <a:r>
            <a:rPr lang="en-US" sz="1900" kern="1200" dirty="0" err="1"/>
            <a:t>alue</a:t>
          </a:r>
          <a:r>
            <a:rPr lang="en-US" sz="1900" kern="1200" dirty="0"/>
            <a:t>, </a:t>
          </a:r>
          <a:r>
            <a:rPr lang="en-US" sz="1900" kern="1200" dirty="0" err="1"/>
            <a:t>hyödynsaajat</a:t>
          </a:r>
          <a:endParaRPr lang="en-US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900" kern="1200" dirty="0" err="1"/>
            <a:t>Aikataulu</a:t>
          </a:r>
          <a:r>
            <a:rPr lang="en-US" sz="1900" kern="1200" dirty="0"/>
            <a:t> ml. </a:t>
          </a:r>
          <a:r>
            <a:rPr lang="en-US" sz="1900" kern="1200" dirty="0" err="1"/>
            <a:t>vaiheistus</a:t>
          </a:r>
          <a:endParaRPr lang="en-US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900" kern="1200" dirty="0" err="1"/>
            <a:t>Jatkon</a:t>
          </a:r>
          <a:r>
            <a:rPr lang="en-US" sz="1900" kern="1200" dirty="0"/>
            <a:t> </a:t>
          </a:r>
          <a:r>
            <a:rPr lang="en-US" sz="1900" kern="1200" dirty="0" err="1"/>
            <a:t>edellytykset</a:t>
          </a:r>
          <a:endParaRPr lang="en-US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900" kern="1200" dirty="0" err="1"/>
            <a:t>Tiedottaminen</a:t>
          </a:r>
          <a:endParaRPr lang="en-US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900" kern="1200" dirty="0" err="1"/>
            <a:t>Miten</a:t>
          </a:r>
          <a:r>
            <a:rPr lang="en-US" sz="1900" kern="1200" dirty="0"/>
            <a:t> </a:t>
          </a:r>
          <a:r>
            <a:rPr lang="en-US" sz="1900" kern="1200" dirty="0" err="1"/>
            <a:t>arvioidaan</a:t>
          </a:r>
          <a:r>
            <a:rPr lang="en-US" sz="1900" kern="1200" dirty="0"/>
            <a:t> </a:t>
          </a:r>
          <a:r>
            <a:rPr lang="en-US" sz="1900" kern="1200" dirty="0" err="1"/>
            <a:t>onnistumiset</a:t>
          </a:r>
          <a:endParaRPr lang="en-US" sz="1900" kern="1200" dirty="0"/>
        </a:p>
      </dsp:txBody>
      <dsp:txXfrm>
        <a:off x="0" y="302732"/>
        <a:ext cx="6172199" cy="4548600"/>
      </dsp:txXfrm>
    </dsp:sp>
    <dsp:sp modelId="{744D4205-19BF-4C88-AAC7-8BAAFA0AF227}">
      <dsp:nvSpPr>
        <dsp:cNvPr id="0" name=""/>
        <dsp:cNvSpPr/>
      </dsp:nvSpPr>
      <dsp:spPr>
        <a:xfrm>
          <a:off x="308610" y="22292"/>
          <a:ext cx="4320540" cy="560880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306" tIns="0" rIns="16330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/>
            <a:t>Keskeisimmät asiat</a:t>
          </a:r>
          <a:endParaRPr lang="en-US" sz="1900" kern="1200"/>
        </a:p>
      </dsp:txBody>
      <dsp:txXfrm>
        <a:off x="335990" y="49672"/>
        <a:ext cx="4265780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6A5678-EEAC-85E7-C7B6-17F56A261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8371BE5-2F04-A85D-BAF0-796652BB0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4ED491-11A8-BE73-092A-694FAA961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76E53-DFD6-4992-B655-F88783D4BA54}" type="datetimeFigureOut">
              <a:rPr lang="fi-FI" smtClean="0"/>
              <a:t>21.2.2025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81FB240-68A2-D888-4439-C24B3A0E0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BC52495-96D9-C22A-620E-602C3B6B3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052C-66CF-46AC-9B97-91501D7B75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96115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712338-C009-7CF8-546E-A4A02A25B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9A9DE7-70B2-08C5-723E-32C506997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B4EEF0D-DB76-F556-052C-8CED3CCAF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76E53-DFD6-4992-B655-F88783D4BA54}" type="datetimeFigureOut">
              <a:rPr lang="fi-FI" smtClean="0"/>
              <a:t>21.2.2025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2838BED-CFB2-403B-A288-325A12760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E87A8C2-8C4D-5E05-00E1-08FAA644A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052C-66CF-46AC-9B97-91501D7B75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610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68B1F7-9C19-4572-A954-61E67BCEB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E90AE43-338C-6D2C-8E06-7A92EB75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934AB12-7477-8349-053A-70584FA3A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76E53-DFD6-4992-B655-F88783D4BA54}" type="datetimeFigureOut">
              <a:rPr lang="fi-FI" smtClean="0"/>
              <a:t>21.2.2025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393CB55-8666-DBCE-A761-74A4F807A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CF90E2B-1DD7-39D6-6863-EBA222F93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052C-66CF-46AC-9B97-91501D7B75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3307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B8D267-E39A-173F-17FA-3BC51CA2D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59ADD46-E97D-BE8A-5B92-545FA25F6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A712AD8-8C93-7C45-686A-A0CB703188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7330CFD-1A46-14FB-5CB9-C2431329E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76E53-DFD6-4992-B655-F88783D4BA54}" type="datetimeFigureOut">
              <a:rPr lang="fi-FI" smtClean="0"/>
              <a:t>21.2.2025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F6266BC-144B-B2CD-E004-BA3FEE527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907F1FC-6044-4331-7AEA-B1CE92A7C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052C-66CF-46AC-9B97-91501D7B75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3494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84124C-C048-D39E-D83E-103232F03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D68A763-5231-F290-43E9-42695B46C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9C75F98-FFB4-7C2F-F550-9AF5BEBB8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826D0A9-A9C9-0D21-CD22-47E4038128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6D774F3-FF41-5FF2-EEC9-0AD2CF5F0D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87A00E5-C9A6-F3DC-42B6-7FBACEAB4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76E53-DFD6-4992-B655-F88783D4BA54}" type="datetimeFigureOut">
              <a:rPr lang="fi-FI" smtClean="0"/>
              <a:t>21.2.2025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105E113-BC81-D7D2-1DAA-38195414A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9543B7B-B8DD-E005-3BBA-5188CFECC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052C-66CF-46AC-9B97-91501D7B75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867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5853C3-F5CA-41DC-6124-50F615838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B633489-AC8D-4BB3-BD19-ABCCCA602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76E53-DFD6-4992-B655-F88783D4BA54}" type="datetimeFigureOut">
              <a:rPr lang="fi-FI" smtClean="0"/>
              <a:t>21.2.2025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65E62C0-29F3-0947-0BC3-81658472E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8C2908E-592C-C7AF-7EBF-5194A0EA5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052C-66CF-46AC-9B97-91501D7B75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6187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BB02296-0296-126E-D73E-CEFD6F4F6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76E53-DFD6-4992-B655-F88783D4BA54}" type="datetimeFigureOut">
              <a:rPr lang="fi-FI" smtClean="0"/>
              <a:t>21.2.2025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57AE35B-BF01-7067-39C6-E210A7E7F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573CE9D-AE07-062A-453F-03B2BD2DD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052C-66CF-46AC-9B97-91501D7B75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8351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252228-D9AB-187F-22D9-B779D8666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C1FF124-E25E-6864-11B8-B4EF64E71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9F7626D-865B-CE04-BE86-B16ECFECF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4CA1AF2-4B7A-2A6B-C01F-E7AB411B7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76E53-DFD6-4992-B655-F88783D4BA54}" type="datetimeFigureOut">
              <a:rPr lang="fi-FI" smtClean="0"/>
              <a:t>21.2.2025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E37FC82-B730-D317-E2EC-7A9C64F5C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75ED99E-F22F-2C27-F5F1-065635498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052C-66CF-46AC-9B97-91501D7B75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68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3B601B-931B-8321-2E1B-BAC8D3B68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12C3153-450E-DCB1-E803-2F260BED14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B0CB3FB-7D3D-F0A5-FA15-895A688AD2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54D9E70-36AE-F429-2B6A-CD508C740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76E53-DFD6-4992-B655-F88783D4BA54}" type="datetimeFigureOut">
              <a:rPr lang="fi-FI" smtClean="0"/>
              <a:t>21.2.2025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13038E0-45A0-6484-E0C2-4140CC519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673EEBC-041B-3FB3-BAFE-7A22352FF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052C-66CF-46AC-9B97-91501D7B75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483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6307CF-16E2-92A6-F56D-1D5019090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E9FDF95-3F52-0A7D-C8AB-ACBB7BD311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49A35F2-3861-FE86-04C4-25E0825C7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76E53-DFD6-4992-B655-F88783D4BA54}" type="datetimeFigureOut">
              <a:rPr lang="fi-FI" smtClean="0"/>
              <a:t>21.2.2025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7C46C08-0C42-A9E1-CA2F-ECFD7BF4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7CA3628-7F6D-48AB-087D-9662B6F86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052C-66CF-46AC-9B97-91501D7B75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4773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09B3EAF-090D-D96C-03A6-F53D676457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66D7B83-2BA4-3827-EDFD-681F97EF5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9403B6A-E298-8B9E-F563-E882AE6A3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76E53-DFD6-4992-B655-F88783D4BA54}" type="datetimeFigureOut">
              <a:rPr lang="fi-FI" smtClean="0"/>
              <a:t>21.2.2025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67CDFF-F9E1-EBDE-1C90-AD62D4F79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884E67-222B-499C-C750-ADE210ED4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052C-66CF-46AC-9B97-91501D7B75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427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CFF6C57-FFD1-B06E-900A-690485C74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442720E-088F-59EF-368E-9AE2BBDEE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9CB92CD-8D74-CA6F-94EC-80D47AE5EB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976E53-DFD6-4992-B655-F88783D4BA54}" type="datetimeFigureOut">
              <a:rPr lang="fi-FI" smtClean="0"/>
              <a:t>21.2.2025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BEBACE-1965-9F90-0B91-8E3E514AB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55F20C-A594-BB5D-0A4C-3E5A52D15D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D3052C-66CF-46AC-9B97-91501D7B75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6392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F8824C24-1932-868E-9142-6DA17466E4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7999" b="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0B3196F-BCD3-A0EA-140F-B1B763FE1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400"/>
              </a:spcAft>
            </a:pPr>
            <a:r>
              <a:rPr lang="en-US" sz="3700" b="1" dirty="0" err="1">
                <a:effectLst/>
              </a:rPr>
              <a:t>Luonto</a:t>
            </a:r>
            <a:r>
              <a:rPr lang="en-US" sz="3700" b="1" dirty="0">
                <a:effectLst/>
              </a:rPr>
              <a:t> ja </a:t>
            </a:r>
            <a:r>
              <a:rPr lang="en-US" sz="3700" b="1" dirty="0" err="1">
                <a:effectLst/>
              </a:rPr>
              <a:t>kulttuuri</a:t>
            </a:r>
            <a:r>
              <a:rPr lang="en-US" sz="3700" b="1" dirty="0">
                <a:effectLst/>
              </a:rPr>
              <a:t> </a:t>
            </a:r>
            <a:br>
              <a:rPr lang="en-US" sz="3700" b="1" dirty="0">
                <a:effectLst/>
              </a:rPr>
            </a:br>
            <a:r>
              <a:rPr lang="en-US" sz="3700" b="1" dirty="0" err="1">
                <a:effectLst/>
              </a:rPr>
              <a:t>Hämeen</a:t>
            </a:r>
            <a:r>
              <a:rPr lang="en-US" sz="3700" b="1" dirty="0">
                <a:effectLst/>
              </a:rPr>
              <a:t> </a:t>
            </a:r>
            <a:r>
              <a:rPr lang="en-US" sz="3700" b="1" dirty="0" err="1">
                <a:effectLst/>
              </a:rPr>
              <a:t>Härkätiellä</a:t>
            </a:r>
            <a:endParaRPr lang="en-US" sz="3700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065638A-441B-0B80-0E67-206558D281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34530" y="2421139"/>
            <a:ext cx="3822189" cy="3742762"/>
          </a:xfr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b="1" dirty="0" err="1">
                <a:effectLst/>
              </a:rPr>
              <a:t>Rengon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kirkolta</a:t>
            </a:r>
            <a:r>
              <a:rPr lang="en-US" sz="2000" b="1" dirty="0">
                <a:effectLst/>
              </a:rPr>
              <a:t> </a:t>
            </a:r>
          </a:p>
          <a:p>
            <a:r>
              <a:rPr lang="en-US" sz="2000" b="1" dirty="0" err="1">
                <a:effectLst/>
              </a:rPr>
              <a:t>Hattulan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kautta</a:t>
            </a:r>
            <a:endParaRPr lang="en-US" sz="2000" b="1" dirty="0">
              <a:effectLst/>
            </a:endParaRPr>
          </a:p>
          <a:p>
            <a:r>
              <a:rPr lang="en-US" sz="2000" b="1" dirty="0" err="1">
                <a:effectLst/>
              </a:rPr>
              <a:t>Hämeen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linnaan</a:t>
            </a:r>
            <a:br>
              <a:rPr lang="en-US" sz="2000" b="1" dirty="0">
                <a:effectLst/>
              </a:rPr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66345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74EED0-1B73-64D4-2846-7EB11991F61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188" b="5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8966F3F-8AB5-5AD7-97E8-FC173EE84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 dirty="0"/>
              <a:t>Hämeen Härkätie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1C9466D9-7F90-2F32-9E9D-6061C9F358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68342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79611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D4FD679-91FD-0704-7F9A-18897A616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fi-FI" sz="4000" dirty="0">
                <a:solidFill>
                  <a:srgbClr val="FFFFFF"/>
                </a:solidFill>
              </a:rPr>
              <a:t>Hanke-ehdotus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C8E1F8-8DA0-EB10-095A-010608DA7C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i="1"/>
              <a:t>Tavoite</a:t>
            </a:r>
          </a:p>
          <a:p>
            <a:pPr marL="0" indent="0">
              <a:buNone/>
            </a:pPr>
            <a:r>
              <a:rPr lang="fi-FI" sz="2000"/>
              <a:t>Härkätien varren luonto ja sen moninaisuus sekä paikallinen kulttuuri tutummaksi</a:t>
            </a:r>
          </a:p>
          <a:p>
            <a:r>
              <a:rPr lang="fi-FI" sz="2000"/>
              <a:t> kaikille alueen asukkaille,</a:t>
            </a:r>
          </a:p>
          <a:p>
            <a:r>
              <a:rPr lang="fi-FI" sz="2000"/>
              <a:t>alueesta kiinnostuneille, sekä</a:t>
            </a:r>
          </a:p>
          <a:p>
            <a:r>
              <a:rPr lang="fi-FI" sz="2000"/>
              <a:t>kansallisesti.  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1832120-D6FA-C82A-563B-1B4796FC9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1700" b="1" i="1"/>
              <a:t>Toteutus</a:t>
            </a:r>
          </a:p>
          <a:p>
            <a:r>
              <a:rPr lang="fi-FI" sz="1700"/>
              <a:t>Kerätään ja analysoidaan tietoa alueen luontotyypeistä, kasvillisuudesta ja eläimistöstä</a:t>
            </a:r>
          </a:p>
          <a:p>
            <a:r>
              <a:rPr lang="fi-FI" sz="1700"/>
              <a:t>Kerätään ja analysoidaan tietoa paikallisesta kulttuuriperinnöstä</a:t>
            </a:r>
          </a:p>
          <a:p>
            <a:r>
              <a:rPr lang="fi-FI" sz="1700"/>
              <a:t>Jaetaan tietoa olemassa olevien kanavien kautta, tarvittaessa uusien</a:t>
            </a:r>
          </a:p>
          <a:p>
            <a:r>
              <a:rPr lang="fi-FI" sz="1700"/>
              <a:t>Edistetään pienimuotoista luonto- ja kulttuurimatkailua</a:t>
            </a:r>
          </a:p>
          <a:p>
            <a:endParaRPr lang="fi-FI" sz="1700"/>
          </a:p>
          <a:p>
            <a:endParaRPr lang="fi-FI" sz="1700"/>
          </a:p>
          <a:p>
            <a:endParaRPr lang="fi-FI" sz="170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9DFEA463-7AD9-F941-4FDA-A9C35F58B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610" y="3241288"/>
            <a:ext cx="4127660" cy="218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57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07C30A-8444-7E43-9E4F-479B54861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CF27F41-51D6-7A61-462A-E1DDF92DD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529BD0-6154-7A88-02BF-1DB49F67BA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CFD7AC-7BED-1189-FDFA-6FD62C0B9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B209AA-1691-5E5C-3D0E-0A82466970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12D80E4-218F-F064-EAFA-BAAA257D3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A99AF6-020B-D602-6F93-41909ED9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F6B674B-2968-F269-DA9A-D8D0016F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i-FI" sz="4000" dirty="0">
                <a:solidFill>
                  <a:srgbClr val="FFFFFF"/>
                </a:solidFill>
              </a:rPr>
              <a:t>Kolme alahanketta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6877E050-ABE9-CB60-02B9-07BDF0FA5E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726535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5529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F4FE0F4-AB34-7524-F4E4-6EA5149D7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i-FI" sz="4000" dirty="0">
                <a:solidFill>
                  <a:srgbClr val="FFFFFF"/>
                </a:solidFill>
              </a:rPr>
              <a:t>Tulokset/</a:t>
            </a:r>
            <a:br>
              <a:rPr lang="fi-FI" sz="4000" dirty="0">
                <a:solidFill>
                  <a:srgbClr val="FFFFFF"/>
                </a:solidFill>
              </a:rPr>
            </a:br>
            <a:r>
              <a:rPr lang="fi-FI" sz="4000" dirty="0">
                <a:solidFill>
                  <a:srgbClr val="FFFFFF"/>
                </a:solidFill>
              </a:rPr>
              <a:t>tuotokset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A5C836F6-155F-E483-F87A-EDCAB65B1D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6866080"/>
              </p:ext>
            </p:extLst>
          </p:nvPr>
        </p:nvGraphicFramePr>
        <p:xfrm>
          <a:off x="4820751" y="712178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kstiruutu 3">
            <a:extLst>
              <a:ext uri="{FF2B5EF4-FFF2-40B4-BE49-F238E27FC236}">
                <a16:creationId xmlns:a16="http://schemas.microsoft.com/office/drawing/2014/main" id="{E7889702-FD24-24D6-2250-CCF9E83A91DA}"/>
              </a:ext>
            </a:extLst>
          </p:cNvPr>
          <p:cNvSpPr txBox="1"/>
          <p:nvPr/>
        </p:nvSpPr>
        <p:spPr>
          <a:xfrm>
            <a:off x="5232603" y="1443837"/>
            <a:ext cx="609708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/>
              <a:t>Luontohavainnot kirjattuina</a:t>
            </a:r>
          </a:p>
          <a:p>
            <a:endParaRPr lang="fi-FI" dirty="0"/>
          </a:p>
          <a:p>
            <a:r>
              <a:rPr lang="fi-FI" dirty="0"/>
              <a:t>Luontoreitit: kartoitettuna, kirjattuina ja maanomistajien kanssa neuvoteltuina</a:t>
            </a:r>
          </a:p>
          <a:p>
            <a:endParaRPr lang="fi-FI" dirty="0"/>
          </a:p>
          <a:p>
            <a:r>
              <a:rPr lang="fi-FI" dirty="0"/>
              <a:t>Pitkospuut ja pysähdyspaikat suunniteltuina, rakennettuina(?)</a:t>
            </a:r>
          </a:p>
          <a:p>
            <a:endParaRPr lang="fi-FI" dirty="0"/>
          </a:p>
          <a:p>
            <a:r>
              <a:rPr lang="fi-FI" dirty="0"/>
              <a:t>Luontoretkiehdotukset valmiina</a:t>
            </a:r>
          </a:p>
          <a:p>
            <a:endParaRPr lang="fi-FI" dirty="0"/>
          </a:p>
          <a:p>
            <a:r>
              <a:rPr lang="fi-FI" dirty="0"/>
              <a:t>Toteutussuunnitelma paikallisen kulttuuritapahtuman järjestämisestä </a:t>
            </a:r>
          </a:p>
          <a:p>
            <a:endParaRPr lang="fi-FI" dirty="0"/>
          </a:p>
          <a:p>
            <a:r>
              <a:rPr lang="fi-FI" dirty="0"/>
              <a:t>Ensimmäinen kulttuuritapahtuma järjestettynä</a:t>
            </a:r>
          </a:p>
        </p:txBody>
      </p:sp>
    </p:spTree>
    <p:extLst>
      <p:ext uri="{BB962C8B-B14F-4D97-AF65-F5344CB8AC3E}">
        <p14:creationId xmlns:p14="http://schemas.microsoft.com/office/powerpoint/2010/main" val="1606461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4C7C8-9BEB-165B-3B39-AECD8AB03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897495-6F36-6E72-95C6-7B1E873AC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Hyödyt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0CC8720-C5EF-8A66-377E-591F236E6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662" y="1796233"/>
            <a:ext cx="5543006" cy="3889375"/>
          </a:xfrm>
          <a:solidFill>
            <a:srgbClr val="FFC000"/>
          </a:solidFill>
        </p:spPr>
        <p:txBody>
          <a:bodyPr/>
          <a:lstStyle/>
          <a:p>
            <a:r>
              <a:rPr lang="fi-FI" dirty="0"/>
              <a:t>Kylien ja asukkaiden välinen yhteistyö lisääntynyt</a:t>
            </a:r>
          </a:p>
          <a:p>
            <a:r>
              <a:rPr lang="fi-FI" dirty="0"/>
              <a:t>Ymmärrys ja ylpeys omasta alueesta, sen luonnosta ja kulttuurisista piirteistä vahvistunut</a:t>
            </a:r>
          </a:p>
          <a:p>
            <a:r>
              <a:rPr lang="fi-FI" dirty="0"/>
              <a:t>Luonto ja sen monimuotoisuus tullut tutuksi ja valmius toimia sen hyväksi lisääntynyt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60319B6-D529-ECA6-7C89-FA13FEAE1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6972" y="1825624"/>
            <a:ext cx="5107456" cy="383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691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25B40C2-2F3F-D1BE-25BA-776BC562B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i-FI" sz="4000">
                <a:solidFill>
                  <a:srgbClr val="FFFFFF"/>
                </a:solidFill>
              </a:rPr>
              <a:t>Resurssit toteutukseen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BFDF13FC-C789-5143-8C1C-F78A0031FC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2027147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6475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714756-5A09-2905-7657-69F353F50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Hanke-ehdotuksen työstäminen rahoitusta varten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0AA0A7AE-F679-CB1B-862A-632536BD7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9236786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Kuva 2">
            <a:extLst>
              <a:ext uri="{FF2B5EF4-FFF2-40B4-BE49-F238E27FC236}">
                <a16:creationId xmlns:a16="http://schemas.microsoft.com/office/drawing/2014/main" id="{02415D23-56AC-9235-161E-097C533376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204" y="2184400"/>
            <a:ext cx="2993803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52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ärikäs Carved kuva ihmiset">
            <a:extLst>
              <a:ext uri="{FF2B5EF4-FFF2-40B4-BE49-F238E27FC236}">
                <a16:creationId xmlns:a16="http://schemas.microsoft.com/office/drawing/2014/main" id="{E17617AF-643E-8F9D-778B-21A461C407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824" r="1" b="1"/>
          <a:stretch/>
        </p:blipFill>
        <p:spPr>
          <a:xfrm>
            <a:off x="-3447" y="-1"/>
            <a:ext cx="12195447" cy="68797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589414" y="-733991"/>
            <a:ext cx="3020876" cy="12206596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567EA8-C72D-4B9B-D23F-6B2E9F9C9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6" y="0"/>
            <a:ext cx="2843402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FBFA78-9360-1E01-5448-6D5AE0A32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38704" y="21736"/>
            <a:ext cx="3152862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40453C-744F-DB3A-47EC-15EACE1D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7" y="5288433"/>
            <a:ext cx="12199706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924B03-77BD-EAE3-2854-43363FF8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4596" y="2224929"/>
            <a:ext cx="3866773" cy="54428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139BB81-4BA9-1A9F-3D5D-AD457AD81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028" y="4121944"/>
            <a:ext cx="7927785" cy="1620665"/>
          </a:xfrm>
        </p:spPr>
        <p:txBody>
          <a:bodyPr>
            <a:normAutofit/>
          </a:bodyPr>
          <a:lstStyle/>
          <a:p>
            <a:pPr algn="l"/>
            <a:r>
              <a:rPr lang="fi-FI" sz="4000" dirty="0">
                <a:solidFill>
                  <a:srgbClr val="FFFFFF"/>
                </a:solidFill>
              </a:rPr>
              <a:t>Innokkaita vapaaehtoisia?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2C79ED3-18FA-318A-2507-ABFD6CAF11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028" y="5737867"/>
            <a:ext cx="7942381" cy="618479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fi-FI" sz="2000" dirty="0">
                <a:solidFill>
                  <a:srgbClr val="FFFFFF"/>
                </a:solidFill>
              </a:rPr>
              <a:t>Ilmoittaudu: Merja Mikkola</a:t>
            </a:r>
          </a:p>
          <a:p>
            <a:pPr algn="l"/>
            <a:r>
              <a:rPr lang="fi-FI" sz="2000" dirty="0">
                <a:solidFill>
                  <a:srgbClr val="FFFFFF"/>
                </a:solidFill>
              </a:rPr>
              <a:t>mikkolamerjah@gmail.com</a:t>
            </a:r>
          </a:p>
        </p:txBody>
      </p:sp>
    </p:spTree>
    <p:extLst>
      <p:ext uri="{BB962C8B-B14F-4D97-AF65-F5344CB8AC3E}">
        <p14:creationId xmlns:p14="http://schemas.microsoft.com/office/powerpoint/2010/main" val="92788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6457</TotalTime>
  <Words>250</Words>
  <Application>Microsoft Office PowerPoint</Application>
  <PresentationFormat>Laajakuva</PresentationFormat>
  <Paragraphs>63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Wingdings</vt:lpstr>
      <vt:lpstr>Office-teema</vt:lpstr>
      <vt:lpstr>Luonto ja kulttuuri  Hämeen Härkätiellä</vt:lpstr>
      <vt:lpstr>Hämeen Härkätie</vt:lpstr>
      <vt:lpstr>Hanke-ehdotus</vt:lpstr>
      <vt:lpstr>Kolme alahanketta</vt:lpstr>
      <vt:lpstr>Tulokset/ tuotokset</vt:lpstr>
      <vt:lpstr>Hyödyt</vt:lpstr>
      <vt:lpstr>Resurssit toteutukseen</vt:lpstr>
      <vt:lpstr>Hanke-ehdotuksen työstäminen rahoitusta varten</vt:lpstr>
      <vt:lpstr>Innokkaita vapaaehtoisia?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merja mikkola</dc:creator>
  <cp:lastModifiedBy>merja mikkola</cp:lastModifiedBy>
  <cp:revision>1</cp:revision>
  <dcterms:created xsi:type="dcterms:W3CDTF">2025-02-10T10:40:30Z</dcterms:created>
  <dcterms:modified xsi:type="dcterms:W3CDTF">2025-02-21T10:34:06Z</dcterms:modified>
</cp:coreProperties>
</file>